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tif" ContentType="image/tiff"/>
  <Default Extension="tiff" ContentType="image/tiff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29" r:id="rId6"/>
  </p:sldMasterIdLst>
  <p:notesMasterIdLst>
    <p:notesMasterId r:id="rId37"/>
  </p:notesMasterIdLst>
  <p:handoutMasterIdLst>
    <p:handoutMasterId r:id="rId38"/>
  </p:handoutMasterIdLst>
  <p:sldIdLst>
    <p:sldId id="256" r:id="rId7"/>
    <p:sldId id="260" r:id="rId8"/>
    <p:sldId id="261" r:id="rId9"/>
    <p:sldId id="273" r:id="rId10"/>
    <p:sldId id="259" r:id="rId11"/>
    <p:sldId id="278" r:id="rId12"/>
    <p:sldId id="283" r:id="rId13"/>
    <p:sldId id="279" r:id="rId14"/>
    <p:sldId id="275" r:id="rId15"/>
    <p:sldId id="281" r:id="rId16"/>
    <p:sldId id="282" r:id="rId17"/>
    <p:sldId id="288" r:id="rId18"/>
    <p:sldId id="284" r:id="rId19"/>
    <p:sldId id="276" r:id="rId20"/>
    <p:sldId id="280" r:id="rId21"/>
    <p:sldId id="289" r:id="rId22"/>
    <p:sldId id="290" r:id="rId23"/>
    <p:sldId id="291" r:id="rId24"/>
    <p:sldId id="292" r:id="rId25"/>
    <p:sldId id="286" r:id="rId26"/>
    <p:sldId id="287" r:id="rId27"/>
    <p:sldId id="277" r:id="rId28"/>
    <p:sldId id="293" r:id="rId29"/>
    <p:sldId id="294" r:id="rId30"/>
    <p:sldId id="295" r:id="rId31"/>
    <p:sldId id="263" r:id="rId32"/>
    <p:sldId id="296" r:id="rId33"/>
    <p:sldId id="274" r:id="rId34"/>
    <p:sldId id="267" r:id="rId35"/>
    <p:sldId id="297" r:id="rId36"/>
  </p:sldIdLst>
  <p:sldSz cx="12434888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2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  <p:cmAuthor id="4" name="Author" initials="A" lastIdx="2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7217A"/>
    <a:srgbClr val="0A79D2"/>
    <a:srgbClr val="404040"/>
    <a:srgbClr val="EAEAEA"/>
    <a:srgbClr val="00188F"/>
    <a:srgbClr val="00176B"/>
    <a:srgbClr val="E3008C"/>
    <a:srgbClr val="FFB900"/>
    <a:srgbClr val="107C1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68" autoAdjust="0"/>
    <p:restoredTop sz="95455" autoAdjust="0"/>
  </p:normalViewPr>
  <p:slideViewPr>
    <p:cSldViewPr>
      <p:cViewPr varScale="1">
        <p:scale>
          <a:sx n="74" d="100"/>
          <a:sy n="74" d="100"/>
        </p:scale>
        <p:origin x="22" y="302"/>
      </p:cViewPr>
      <p:guideLst/>
    </p:cSldViewPr>
  </p:slideViewPr>
  <p:outlineViewPr>
    <p:cViewPr>
      <p:scale>
        <a:sx n="33" d="100"/>
        <a:sy n="33" d="100"/>
      </p:scale>
      <p:origin x="0" y="-85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howGuides="1">
      <p:cViewPr varScale="1">
        <p:scale>
          <a:sx n="82" d="100"/>
          <a:sy n="82" d="100"/>
        </p:scale>
        <p:origin x="3156" y="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theme" Target="theme/theme1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41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1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notesMaster" Target="notesMasters/notesMaster1.xml"/><Relationship Id="rId40" Type="http://schemas.openxmlformats.org/officeDocument/2006/relationships/presProps" Target="presProps.xml"/><Relationship Id="rId5" Type="http://schemas.openxmlformats.org/officeDocument/2006/relationships/customXml" Target="../customXml/item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" Type="http://schemas.openxmlformats.org/officeDocument/2006/relationships/customXml" Target="../customXml/item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>
                <a:latin typeface="Segoe UI" pitchFamily="34" charset="0"/>
              </a:rPr>
              <a:t>Build 2015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8D045D-9A66-44E7-900A-FC6D0BD4E54A}" type="datetime8">
              <a:rPr lang="en-US" smtClean="0">
                <a:latin typeface="Segoe UI" pitchFamily="34" charset="0"/>
              </a:rPr>
              <a:t>2/20/2016 6:08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r>
              <a:rPr lang="en-US" dirty="0">
                <a:latin typeface="Segoe UI" pitchFamily="34" charset="0"/>
              </a:rPr>
              <a:t>Build 2015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EEC551-8CDA-4EB6-89BB-2A86C9F091C8}" type="datetime8">
              <a:rPr lang="en-US" smtClean="0"/>
              <a:t>2/20/2016 6:08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smtClean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 smtClean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2/20/2016 7:08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340177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tif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jp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jpeg"/><Relationship Id="rId15" Type="http://schemas.openxmlformats.org/officeDocument/2006/relationships/image" Target="../media/image17.png"/><Relationship Id="rId10" Type="http://schemas.openxmlformats.org/officeDocument/2006/relationships/image" Target="../media/image12.png"/><Relationship Id="rId4" Type="http://schemas.openxmlformats.org/officeDocument/2006/relationships/image" Target="../media/image6.jpeg"/><Relationship Id="rId9" Type="http://schemas.openxmlformats.org/officeDocument/2006/relationships/image" Target="../media/image11.jpeg"/><Relationship Id="rId14" Type="http://schemas.openxmlformats.org/officeDocument/2006/relationships/image" Target="../media/image16.JP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slideMaster" Target="../slideMasters/slideMaster1.xml"/><Relationship Id="rId1" Type="http://schemas.openxmlformats.org/officeDocument/2006/relationships/customXml" Target="../../customXml/item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slideMaster" Target="../slideMasters/slideMaster1.xml"/><Relationship Id="rId1" Type="http://schemas.openxmlformats.org/officeDocument/2006/relationships/customXml" Target="../../customXml/item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bg>
      <p:bgPr>
        <a:solidFill>
          <a:srgbClr val="6721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" y="5825335"/>
            <a:ext cx="2647213" cy="1186652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8826383" y="6157051"/>
            <a:ext cx="30316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sz="1800" b="1" dirty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4" y="2335152"/>
            <a:ext cx="12434887" cy="2123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19" rIns="91440" bIns="45719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37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660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.NET Conference 2016</a:t>
            </a:r>
          </a:p>
          <a:p>
            <a:pPr marL="0" marR="0" lvl="0" indent="0" algn="ctr" defTabSz="91437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6600" i="0" u="none" strike="noStrike" kern="1200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Spain</a:t>
            </a:r>
          </a:p>
        </p:txBody>
      </p:sp>
    </p:spTree>
    <p:extLst>
      <p:ext uri="{BB962C8B-B14F-4D97-AF65-F5344CB8AC3E}">
        <p14:creationId xmlns:p14="http://schemas.microsoft.com/office/powerpoint/2010/main" val="1952510109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(blue)">
    <p:bg>
      <p:bgPr>
        <a:solidFill>
          <a:srgbClr val="6721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74607" y="1212859"/>
            <a:ext cx="11885683" cy="2092881"/>
          </a:xfrm>
        </p:spPr>
        <p:txBody>
          <a:bodyPr>
            <a:spAutoFit/>
          </a:bodyPr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  <a:lvl2pPr marL="342826" indent="0">
              <a:buNone/>
              <a:defRPr>
                <a:solidFill>
                  <a:schemeClr val="bg1"/>
                </a:solidFill>
              </a:defRPr>
            </a:lvl2pPr>
            <a:lvl3pPr marL="571376" indent="0">
              <a:buNone/>
              <a:defRPr>
                <a:solidFill>
                  <a:schemeClr val="bg1"/>
                </a:solidFill>
              </a:defRPr>
            </a:lvl3pPr>
            <a:lvl4pPr marL="799927" indent="0">
              <a:buNone/>
              <a:defRPr>
                <a:solidFill>
                  <a:schemeClr val="bg1"/>
                </a:solidFill>
              </a:defRPr>
            </a:lvl4pPr>
            <a:lvl5pPr marL="102847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Section1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8826383" y="6157051"/>
            <a:ext cx="30316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sz="1800" b="1" dirty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6482509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74607" y="1212859"/>
            <a:ext cx="11885683" cy="2092881"/>
          </a:xfrm>
        </p:spPr>
        <p:txBody>
          <a:bodyPr>
            <a:spAutoFit/>
          </a:bodyPr>
          <a:lstStyle>
            <a:lvl1pPr marL="0" indent="0">
              <a:buNone/>
              <a:defRPr baseline="0">
                <a:solidFill>
                  <a:srgbClr val="67217A"/>
                </a:solidFill>
              </a:defRPr>
            </a:lvl1pPr>
            <a:lvl2pPr marL="342826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4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571376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799927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8477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lang="en-US" sz="4800" b="0" kern="1200" cap="none" spc="-103" baseline="0" dirty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Section1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8826383" y="6157051"/>
            <a:ext cx="30316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>
                <a:solidFill>
                  <a:srgbClr val="67217A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sz="1800" b="1" dirty="0">
              <a:solidFill>
                <a:srgbClr val="67217A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7270609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 defTabSz="93271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3" baseline="0" dirty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76972" y="1363662"/>
            <a:ext cx="5485698" cy="196964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599">
                <a:solidFill>
                  <a:srgbClr val="67217A"/>
                </a:solidFill>
              </a:defRPr>
            </a:lvl1pPr>
            <a:lvl2pPr marL="0" indent="0">
              <a:buNone/>
              <a:defRPr sz="2000"/>
            </a:lvl2pPr>
            <a:lvl3pPr marL="231725" indent="0">
              <a:buNone/>
              <a:tabLst/>
              <a:defRPr sz="2000"/>
            </a:lvl3pPr>
            <a:lvl4pPr marL="460275" indent="0">
              <a:buNone/>
              <a:defRPr/>
            </a:lvl4pPr>
            <a:lvl5pPr marL="685652" indent="0">
              <a:buNone/>
              <a:tabLst/>
              <a:defRPr/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6676954" y="1363662"/>
            <a:ext cx="5485698" cy="196964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599">
                <a:solidFill>
                  <a:srgbClr val="67217A"/>
                </a:solidFill>
              </a:defRPr>
            </a:lvl1pPr>
            <a:lvl2pPr marL="0" indent="0">
              <a:buNone/>
              <a:defRPr sz="2000"/>
            </a:lvl2pPr>
            <a:lvl3pPr marL="231725" indent="0">
              <a:buNone/>
              <a:tabLst/>
              <a:defRPr sz="2000"/>
            </a:lvl3pPr>
            <a:lvl4pPr marL="460275" indent="0">
              <a:buNone/>
              <a:defRPr/>
            </a:lvl4pPr>
            <a:lvl5pPr marL="685652" indent="0">
              <a:buNone/>
              <a:tabLst/>
              <a:defRPr/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8826383" y="6157051"/>
            <a:ext cx="30316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>
                <a:solidFill>
                  <a:srgbClr val="67217A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sz="1800" b="1" dirty="0">
              <a:solidFill>
                <a:srgbClr val="67217A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0834477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74606" y="1212855"/>
            <a:ext cx="11885683" cy="1534779"/>
          </a:xfrm>
        </p:spPr>
        <p:txBody>
          <a:bodyPr>
            <a:spAutoFit/>
          </a:bodyPr>
          <a:lstStyle>
            <a:lvl1pPr>
              <a:defRPr lang="en-US" sz="2400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1pPr>
            <a:lvl2pPr marL="584185" indent="-241294">
              <a:defRPr lang="en-US" sz="2400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2pPr>
            <a:lvl3pPr marL="571427" indent="-342891">
              <a:defRPr lang="en-US" sz="2400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3pPr>
            <a:lvl4pPr>
              <a:defRPr sz="2000"/>
            </a:lvl4pPr>
            <a:lvl5pPr>
              <a:defRPr sz="2000"/>
            </a:lvl5pPr>
          </a:lstStyle>
          <a:p>
            <a:pPr marL="0" lvl="0" indent="0" algn="l" defTabSz="914144" rtl="0" eaLnBrk="1" latinLnBrk="0" hangingPunct="1">
              <a:spcBef>
                <a:spcPct val="20000"/>
              </a:spcBef>
              <a:spcAft>
                <a:spcPts val="816"/>
              </a:spcAft>
              <a:buFont typeface="Arial" pitchFamily="34" charset="0"/>
              <a:buNone/>
            </a:pPr>
            <a:r>
              <a:rPr lang="en-US" dirty="0"/>
              <a:t>First level</a:t>
            </a:r>
          </a:p>
          <a:p>
            <a:pPr marL="0" lvl="1" indent="0" algn="l" defTabSz="914144" rtl="0" eaLnBrk="1" latinLnBrk="0" hangingPunct="1">
              <a:spcBef>
                <a:spcPct val="20000"/>
              </a:spcBef>
              <a:spcAft>
                <a:spcPts val="816"/>
              </a:spcAft>
              <a:buFont typeface="Arial" pitchFamily="34" charset="0"/>
              <a:buNone/>
            </a:pPr>
            <a:r>
              <a:rPr lang="en-US" dirty="0"/>
              <a:t>Second level</a:t>
            </a:r>
          </a:p>
          <a:p>
            <a:pPr marL="0" lvl="2" indent="0" algn="l" defTabSz="914144" rtl="0" eaLnBrk="1" latinLnBrk="0" hangingPunct="1">
              <a:spcBef>
                <a:spcPct val="20000"/>
              </a:spcBef>
              <a:spcAft>
                <a:spcPts val="816"/>
              </a:spcAft>
              <a:buFont typeface="Arial" pitchFamily="34" charset="0"/>
              <a:buNone/>
            </a:pPr>
            <a:r>
              <a:rPr lang="en-US" dirty="0"/>
              <a:t>Third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en-US" dirty="0"/>
              <a:t>Code section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8826383" y="6157051"/>
            <a:ext cx="30316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>
                <a:solidFill>
                  <a:srgbClr val="67217A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sz="1800" b="1" dirty="0">
              <a:solidFill>
                <a:srgbClr val="67217A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7936825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">
    <p:bg>
      <p:bgPr>
        <a:solidFill>
          <a:srgbClr val="6721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7557205" y="4928841"/>
            <a:ext cx="4501423" cy="473422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24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Evaluation URL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4" hasCustomPrompt="1"/>
          </p:nvPr>
        </p:nvSpPr>
        <p:spPr>
          <a:xfrm>
            <a:off x="8046014" y="1236304"/>
            <a:ext cx="3523801" cy="3520440"/>
          </a:xfr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s-ES" dirty="0"/>
              <a:t>QR </a:t>
            </a:r>
            <a:r>
              <a:rPr lang="es-ES" dirty="0" err="1"/>
              <a:t>Code</a:t>
            </a:r>
            <a:endParaRPr lang="es-ES" dirty="0"/>
          </a:p>
        </p:txBody>
      </p:sp>
      <p:sp>
        <p:nvSpPr>
          <p:cNvPr id="6" name="Title 1"/>
          <p:cNvSpPr txBox="1">
            <a:spLocks/>
          </p:cNvSpPr>
          <p:nvPr userDrawn="1"/>
        </p:nvSpPr>
        <p:spPr>
          <a:xfrm>
            <a:off x="274669" y="2142849"/>
            <a:ext cx="7009440" cy="885751"/>
          </a:xfrm>
          <a:prstGeom prst="rect">
            <a:avLst/>
          </a:prstGeom>
          <a:noFill/>
        </p:spPr>
        <p:txBody>
          <a:bodyPr vert="horz" wrap="square" lIns="146304" tIns="91440" rIns="146304" bIns="91440" rtlCol="0" anchor="t" anchorCtr="0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00" baseline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5400" dirty="0"/>
              <a:t>Q&amp;A</a:t>
            </a:r>
            <a:endParaRPr lang="es-ES" sz="5400" dirty="0"/>
          </a:p>
        </p:txBody>
      </p:sp>
      <p:sp>
        <p:nvSpPr>
          <p:cNvPr id="7" name="Rectangle 6"/>
          <p:cNvSpPr/>
          <p:nvPr userDrawn="1"/>
        </p:nvSpPr>
        <p:spPr>
          <a:xfrm>
            <a:off x="8826383" y="6157051"/>
            <a:ext cx="30316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sz="1800" b="1" dirty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9311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406" userDrawn="1">
          <p15:clr>
            <a:srgbClr val="C35EA4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">
    <p:bg>
      <p:bgPr>
        <a:solidFill>
          <a:srgbClr val="6721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71" y="3981818"/>
            <a:ext cx="7009440" cy="1191844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>
              <a:spcBef>
                <a:spcPts val="0"/>
              </a:spcBef>
              <a:buNone/>
              <a:defRPr sz="24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  <a:p>
            <a:pPr lvl="0"/>
            <a:r>
              <a:rPr lang="en-US" dirty="0"/>
              <a:t>Role</a:t>
            </a:r>
          </a:p>
          <a:p>
            <a:pPr lvl="0"/>
            <a:r>
              <a:rPr lang="en-US" dirty="0"/>
              <a:t>Contact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" y="5825335"/>
            <a:ext cx="2647213" cy="1186652"/>
          </a:xfrm>
          <a:prstGeom prst="rect">
            <a:avLst/>
          </a:prstGeom>
        </p:spPr>
      </p:pic>
      <p:sp>
        <p:nvSpPr>
          <p:cNvPr id="11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7557205" y="4928841"/>
            <a:ext cx="4501423" cy="473422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24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Evaluation URL</a:t>
            </a:r>
          </a:p>
        </p:txBody>
      </p:sp>
      <p:sp>
        <p:nvSpPr>
          <p:cNvPr id="13" name="Title 1"/>
          <p:cNvSpPr txBox="1">
            <a:spLocks/>
          </p:cNvSpPr>
          <p:nvPr userDrawn="1"/>
        </p:nvSpPr>
        <p:spPr>
          <a:xfrm>
            <a:off x="274670" y="2998438"/>
            <a:ext cx="7009440" cy="983389"/>
          </a:xfrm>
          <a:prstGeom prst="rect">
            <a:avLst/>
          </a:prstGeom>
          <a:noFill/>
        </p:spPr>
        <p:txBody>
          <a:bodyPr vert="horz" wrap="square" lIns="146304" tIns="91440" rIns="146304" bIns="91440" rtlCol="0" anchor="t" anchorCtr="0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00" baseline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s-ES" sz="2800" dirty="0"/>
              <a:t>No olvides realizar la encuesta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>
          <a:xfrm>
            <a:off x="8046014" y="1236304"/>
            <a:ext cx="3523801" cy="3520440"/>
          </a:xfr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s-ES" dirty="0"/>
              <a:t>QR </a:t>
            </a:r>
            <a:r>
              <a:rPr lang="es-ES" dirty="0" err="1"/>
              <a:t>Code</a:t>
            </a:r>
            <a:endParaRPr lang="es-ES" dirty="0"/>
          </a:p>
        </p:txBody>
      </p:sp>
      <p:sp>
        <p:nvSpPr>
          <p:cNvPr id="12" name="Title 1"/>
          <p:cNvSpPr txBox="1">
            <a:spLocks/>
          </p:cNvSpPr>
          <p:nvPr userDrawn="1"/>
        </p:nvSpPr>
        <p:spPr>
          <a:xfrm>
            <a:off x="274669" y="2142849"/>
            <a:ext cx="7009440" cy="885751"/>
          </a:xfrm>
          <a:prstGeom prst="rect">
            <a:avLst/>
          </a:prstGeom>
          <a:noFill/>
        </p:spPr>
        <p:txBody>
          <a:bodyPr vert="horz" wrap="square" lIns="146304" tIns="91440" rIns="146304" bIns="91440" rtlCol="0" anchor="t" anchorCtr="0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00" baseline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5400" dirty="0"/>
              <a:t>¡Gracias!</a:t>
            </a:r>
            <a:endParaRPr lang="es-ES" sz="5400" dirty="0"/>
          </a:p>
        </p:txBody>
      </p:sp>
      <p:sp>
        <p:nvSpPr>
          <p:cNvPr id="9" name="Rectangle 8"/>
          <p:cNvSpPr/>
          <p:nvPr userDrawn="1"/>
        </p:nvSpPr>
        <p:spPr>
          <a:xfrm>
            <a:off x="8826383" y="6157051"/>
            <a:ext cx="30316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sz="1800" b="1" dirty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6764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406" userDrawn="1">
          <p15:clr>
            <a:srgbClr val="C35EA4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04" y="6294485"/>
            <a:ext cx="11885682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67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2015 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172" y="3147130"/>
            <a:ext cx="3291420" cy="701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92407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383196" y="1668463"/>
            <a:ext cx="8777090" cy="5029200"/>
          </a:xfrm>
        </p:spPr>
        <p:txBody>
          <a:bodyPr wrap="square">
            <a:noAutofit/>
          </a:bodyPr>
          <a:lstStyle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83113" y="1668463"/>
            <a:ext cx="2742850" cy="5029200"/>
          </a:xfrm>
        </p:spPr>
        <p:txBody>
          <a:bodyPr>
            <a:noAutofit/>
          </a:bodyPr>
          <a:lstStyle>
            <a:lvl1pPr marL="0" indent="0">
              <a:buNone/>
              <a:defRPr kumimoji="0" lang="en-US" sz="2400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100000">
                      <a:srgbClr val="000000">
                        <a:lumMod val="75000"/>
                        <a:lumOff val="25000"/>
                      </a:srgbClr>
                    </a:gs>
                    <a:gs pos="0">
                      <a:srgbClr val="000000">
                        <a:lumMod val="75000"/>
                        <a:lumOff val="2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914144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92484346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8891" y="2125663"/>
            <a:ext cx="10057115" cy="1828800"/>
          </a:xfrm>
        </p:spPr>
        <p:txBody>
          <a:bodyPr/>
          <a:lstStyle>
            <a:lvl1pPr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1748254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83113" y="1668463"/>
            <a:ext cx="2742850" cy="5029200"/>
          </a:xfrm>
        </p:spPr>
        <p:txBody>
          <a:bodyPr>
            <a:noAutofit/>
          </a:bodyPr>
          <a:lstStyle>
            <a:lvl1pPr marL="342891" indent="-342891">
              <a:buNone/>
              <a:defRPr kumimoji="0" lang="en-US" sz="2400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100000">
                      <a:srgbClr val="000000">
                        <a:lumMod val="75000"/>
                        <a:lumOff val="25000"/>
                      </a:srgbClr>
                    </a:gs>
                    <a:gs pos="0">
                      <a:srgbClr val="000000">
                        <a:lumMod val="75000"/>
                        <a:lumOff val="2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914144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81390374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">
    <p:bg>
      <p:bgPr>
        <a:solidFill>
          <a:srgbClr val="6721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71" y="3981818"/>
            <a:ext cx="7009440" cy="1191844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>
              <a:spcBef>
                <a:spcPts val="0"/>
              </a:spcBef>
              <a:buNone/>
              <a:defRPr sz="24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  <a:p>
            <a:pPr lvl="0"/>
            <a:r>
              <a:rPr lang="en-US" dirty="0"/>
              <a:t>Role</a:t>
            </a:r>
          </a:p>
          <a:p>
            <a:pPr lvl="0"/>
            <a:r>
              <a:rPr lang="en-US" dirty="0"/>
              <a:t>Contact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671" y="2117165"/>
            <a:ext cx="7009440" cy="1837298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" y="5825335"/>
            <a:ext cx="2647213" cy="1186652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8826383" y="6157051"/>
            <a:ext cx="30316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sz="1800" b="1" dirty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07918" y="677862"/>
            <a:ext cx="4650126" cy="5276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411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406" userDrawn="1">
          <p15:clr>
            <a:srgbClr val="C35EA4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Shape &amp; 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846023" y="3040063"/>
            <a:ext cx="7314270" cy="914400"/>
          </a:xfrm>
        </p:spPr>
        <p:txBody>
          <a:bodyPr wrap="square" lIns="182880" tIns="146304" rIns="182880" bIns="146304" anchor="ctr">
            <a:no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spcAft>
                <a:spcPts val="1632"/>
              </a:spcAft>
              <a:buNone/>
              <a:defRPr lang="en-US" sz="3600" kern="1200" dirty="0" smtClean="0">
                <a:gradFill>
                  <a:gsLst>
                    <a:gs pos="28302">
                      <a:schemeClr val="tx1">
                        <a:lumMod val="75000"/>
                        <a:lumOff val="25000"/>
                      </a:schemeClr>
                    </a:gs>
                    <a:gs pos="67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>
              <a:lnSpc>
                <a:spcPct val="100000"/>
              </a:lnSpc>
              <a:spcBef>
                <a:spcPts val="816"/>
              </a:spcBef>
              <a:defRPr sz="1900">
                <a:solidFill>
                  <a:srgbClr val="FFFFFF"/>
                </a:solidFill>
              </a:defRPr>
            </a:lvl2pPr>
            <a:lvl3pPr>
              <a:lnSpc>
                <a:spcPct val="100000"/>
              </a:lnSpc>
              <a:spcBef>
                <a:spcPts val="816"/>
              </a:spcBef>
              <a:defRPr sz="1900">
                <a:solidFill>
                  <a:srgbClr val="FFFFFF"/>
                </a:solidFill>
              </a:defRPr>
            </a:lvl3pPr>
            <a:lvl4pPr>
              <a:lnSpc>
                <a:spcPct val="100000"/>
              </a:lnSpc>
              <a:spcBef>
                <a:spcPts val="816"/>
              </a:spcBef>
              <a:defRPr sz="1900">
                <a:solidFill>
                  <a:srgbClr val="FFFFFF"/>
                </a:solidFill>
              </a:defRPr>
            </a:lvl4pPr>
            <a:lvl5pPr>
              <a:lnSpc>
                <a:spcPct val="100000"/>
              </a:lnSpc>
              <a:spcBef>
                <a:spcPts val="816"/>
              </a:spcBef>
              <a:defRPr sz="1900">
                <a:solidFill>
                  <a:srgbClr val="FFFFFF"/>
                </a:solidFill>
              </a:defRPr>
            </a:lvl5pPr>
          </a:lstStyle>
          <a:p>
            <a:pPr marL="0" lvl="0" indent="0" algn="l" defTabSz="914144" rtl="0" eaLnBrk="1" latinLnBrk="0" hangingPunct="1">
              <a:spcBef>
                <a:spcPct val="2000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274608" y="1537563"/>
            <a:ext cx="3931439" cy="3919398"/>
          </a:xfrm>
          <a:custGeom>
            <a:avLst/>
            <a:gdLst>
              <a:gd name="connsiteX0" fmla="*/ 0 w 2431552"/>
              <a:gd name="connsiteY0" fmla="*/ 0 h 576072"/>
              <a:gd name="connsiteX1" fmla="*/ 2431552 w 2431552"/>
              <a:gd name="connsiteY1" fmla="*/ 0 h 576072"/>
              <a:gd name="connsiteX2" fmla="*/ 2431552 w 2431552"/>
              <a:gd name="connsiteY2" fmla="*/ 576072 h 576072"/>
              <a:gd name="connsiteX3" fmla="*/ 0 w 2431552"/>
              <a:gd name="connsiteY3" fmla="*/ 576072 h 576072"/>
              <a:gd name="connsiteX4" fmla="*/ 0 w 2431552"/>
              <a:gd name="connsiteY4" fmla="*/ 0 h 576072"/>
              <a:gd name="connsiteX0" fmla="*/ 0 w 2610228"/>
              <a:gd name="connsiteY0" fmla="*/ 704193 h 1280265"/>
              <a:gd name="connsiteX1" fmla="*/ 2610228 w 2610228"/>
              <a:gd name="connsiteY1" fmla="*/ 0 h 1280265"/>
              <a:gd name="connsiteX2" fmla="*/ 2431552 w 2610228"/>
              <a:gd name="connsiteY2" fmla="*/ 1280265 h 1280265"/>
              <a:gd name="connsiteX3" fmla="*/ 0 w 2610228"/>
              <a:gd name="connsiteY3" fmla="*/ 1280265 h 1280265"/>
              <a:gd name="connsiteX4" fmla="*/ 0 w 2610228"/>
              <a:gd name="connsiteY4" fmla="*/ 704193 h 1280265"/>
              <a:gd name="connsiteX0" fmla="*/ 0 w 2620739"/>
              <a:gd name="connsiteY0" fmla="*/ 704193 h 2037009"/>
              <a:gd name="connsiteX1" fmla="*/ 2610228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620739"/>
              <a:gd name="connsiteY0" fmla="*/ 483476 h 1816292"/>
              <a:gd name="connsiteX1" fmla="*/ 2389511 w 2620739"/>
              <a:gd name="connsiteY1" fmla="*/ 0 h 1816292"/>
              <a:gd name="connsiteX2" fmla="*/ 2620739 w 2620739"/>
              <a:gd name="connsiteY2" fmla="*/ 1816292 h 1816292"/>
              <a:gd name="connsiteX3" fmla="*/ 0 w 2620739"/>
              <a:gd name="connsiteY3" fmla="*/ 1059548 h 1816292"/>
              <a:gd name="connsiteX4" fmla="*/ 0 w 2620739"/>
              <a:gd name="connsiteY4" fmla="*/ 483476 h 1816292"/>
              <a:gd name="connsiteX0" fmla="*/ 0 w 2620739"/>
              <a:gd name="connsiteY0" fmla="*/ 704193 h 2037009"/>
              <a:gd name="connsiteX1" fmla="*/ 2589207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862477"/>
              <a:gd name="connsiteY0" fmla="*/ 0 h 2425892"/>
              <a:gd name="connsiteX1" fmla="*/ 2830945 w 2862477"/>
              <a:gd name="connsiteY1" fmla="*/ 388883 h 2425892"/>
              <a:gd name="connsiteX2" fmla="*/ 2862477 w 2862477"/>
              <a:gd name="connsiteY2" fmla="*/ 2425892 h 2425892"/>
              <a:gd name="connsiteX3" fmla="*/ 241738 w 2862477"/>
              <a:gd name="connsiteY3" fmla="*/ 1669148 h 2425892"/>
              <a:gd name="connsiteX4" fmla="*/ 0 w 2862477"/>
              <a:gd name="connsiteY4" fmla="*/ 0 h 2425892"/>
              <a:gd name="connsiteX0" fmla="*/ 0 w 2862477"/>
              <a:gd name="connsiteY0" fmla="*/ 0 h 2804265"/>
              <a:gd name="connsiteX1" fmla="*/ 2830945 w 2862477"/>
              <a:gd name="connsiteY1" fmla="*/ 388883 h 2804265"/>
              <a:gd name="connsiteX2" fmla="*/ 2862477 w 2862477"/>
              <a:gd name="connsiteY2" fmla="*/ 2425892 h 2804265"/>
              <a:gd name="connsiteX3" fmla="*/ 21021 w 2862477"/>
              <a:gd name="connsiteY3" fmla="*/ 2804265 h 2804265"/>
              <a:gd name="connsiteX4" fmla="*/ 0 w 2862477"/>
              <a:gd name="connsiteY4" fmla="*/ 0 h 2804265"/>
              <a:gd name="connsiteX0" fmla="*/ 0 w 2967580"/>
              <a:gd name="connsiteY0" fmla="*/ 0 h 2961920"/>
              <a:gd name="connsiteX1" fmla="*/ 2936048 w 2967580"/>
              <a:gd name="connsiteY1" fmla="*/ 546538 h 2961920"/>
              <a:gd name="connsiteX2" fmla="*/ 2967580 w 2967580"/>
              <a:gd name="connsiteY2" fmla="*/ 2583547 h 2961920"/>
              <a:gd name="connsiteX3" fmla="*/ 126124 w 2967580"/>
              <a:gd name="connsiteY3" fmla="*/ 2961920 h 2961920"/>
              <a:gd name="connsiteX4" fmla="*/ 0 w 2967580"/>
              <a:gd name="connsiteY4" fmla="*/ 0 h 2961920"/>
              <a:gd name="connsiteX0" fmla="*/ 10511 w 2841456"/>
              <a:gd name="connsiteY0" fmla="*/ 0 h 2814775"/>
              <a:gd name="connsiteX1" fmla="*/ 2809924 w 2841456"/>
              <a:gd name="connsiteY1" fmla="*/ 399393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10511 w 2845941"/>
              <a:gd name="connsiteY0" fmla="*/ 0 h 2814775"/>
              <a:gd name="connsiteX1" fmla="*/ 2842437 w 2845941"/>
              <a:gd name="connsiteY1" fmla="*/ 415742 h 2814775"/>
              <a:gd name="connsiteX2" fmla="*/ 2841456 w 2845941"/>
              <a:gd name="connsiteY2" fmla="*/ 2436402 h 2814775"/>
              <a:gd name="connsiteX3" fmla="*/ 0 w 2845941"/>
              <a:gd name="connsiteY3" fmla="*/ 2814775 h 2814775"/>
              <a:gd name="connsiteX4" fmla="*/ 10511 w 2845941"/>
              <a:gd name="connsiteY4" fmla="*/ 0 h 2814775"/>
              <a:gd name="connsiteX0" fmla="*/ 10511 w 2841456"/>
              <a:gd name="connsiteY0" fmla="*/ 0 h 2814775"/>
              <a:gd name="connsiteX1" fmla="*/ 2834309 w 2841456"/>
              <a:gd name="connsiteY1" fmla="*/ 391219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3504 w 2834449"/>
              <a:gd name="connsiteY0" fmla="*/ 0 h 2847473"/>
              <a:gd name="connsiteX1" fmla="*/ 2827302 w 2834449"/>
              <a:gd name="connsiteY1" fmla="*/ 391219 h 2847473"/>
              <a:gd name="connsiteX2" fmla="*/ 2834449 w 2834449"/>
              <a:gd name="connsiteY2" fmla="*/ 2436402 h 2847473"/>
              <a:gd name="connsiteX3" fmla="*/ 1122 w 2834449"/>
              <a:gd name="connsiteY3" fmla="*/ 2847473 h 2847473"/>
              <a:gd name="connsiteX4" fmla="*/ 3504 w 2834449"/>
              <a:gd name="connsiteY4" fmla="*/ 0 h 2847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4449" h="2847473">
                <a:moveTo>
                  <a:pt x="3504" y="0"/>
                </a:moveTo>
                <a:lnTo>
                  <a:pt x="2827302" y="391219"/>
                </a:lnTo>
                <a:cubicBezTo>
                  <a:pt x="2830806" y="1070222"/>
                  <a:pt x="2830945" y="1757399"/>
                  <a:pt x="2834449" y="2436402"/>
                </a:cubicBezTo>
                <a:lnTo>
                  <a:pt x="1122" y="2847473"/>
                </a:lnTo>
                <a:cubicBezTo>
                  <a:pt x="4626" y="1909215"/>
                  <a:pt x="0" y="938258"/>
                  <a:pt x="3504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vert="horz" wrap="square" lIns="182880" tIns="146304" rIns="182880" bIns="146304" numCol="1" anchor="ctr" anchorCtr="0" compatLnSpc="1">
            <a:prstTxWarp prst="textNoShape">
              <a:avLst/>
            </a:prstTxWarp>
            <a:noAutofit/>
          </a:bodyPr>
          <a:lstStyle>
            <a:lvl1pPr>
              <a:lnSpc>
                <a:spcPct val="95000"/>
              </a:lnSpc>
              <a:defRPr lang="en-US" sz="4000" kern="1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ＭＳ Ｐゴシック" charset="0"/>
                <a:cs typeface="Segoe UI Light"/>
              </a:defRPr>
            </a:lvl1pPr>
          </a:lstStyle>
          <a:p>
            <a:pPr marL="0" lvl="0" indent="0" algn="l" defTabSz="124323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0628718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203" userDrawn="1">
          <p15:clr>
            <a:srgbClr val="FBAE40"/>
          </p15:clr>
        </p15:guide>
        <p15:guide id="2" pos="3053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Shape &amp; Color Background w/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846023" y="3040063"/>
            <a:ext cx="7314270" cy="914400"/>
          </a:xfrm>
        </p:spPr>
        <p:txBody>
          <a:bodyPr vert="horz" wrap="square" lIns="182880" tIns="146304" rIns="182880" bIns="146304" rtlCol="0" anchor="ctr">
            <a:noAutofit/>
          </a:bodyPr>
          <a:lstStyle>
            <a:lvl1pPr marL="0" indent="0">
              <a:buNone/>
              <a:defRPr lang="en-US" sz="3600" kern="1200" dirty="0" smtClean="0">
                <a:gradFill>
                  <a:gsLst>
                    <a:gs pos="8491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914144" rtl="0" eaLnBrk="1" latinLnBrk="0" hangingPunct="1">
              <a:spcBef>
                <a:spcPct val="20000"/>
              </a:spcBef>
              <a:spcAft>
                <a:spcPts val="1632"/>
              </a:spcAft>
            </a:pPr>
            <a:r>
              <a:rPr lang="en-US"/>
              <a:t>Edit Master text styles</a:t>
            </a:r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274606" y="296864"/>
            <a:ext cx="11885682" cy="914400"/>
          </a:xfrm>
        </p:spPr>
        <p:txBody>
          <a:bodyPr vert="horz" lIns="182880" tIns="146304" rIns="182880" bIns="146304" rtlCol="0" anchor="t">
            <a:noAutofit/>
          </a:bodyPr>
          <a:lstStyle>
            <a:lvl1pPr marL="0" indent="0" algn="l" defTabSz="93271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3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dirty="0"/>
              <a:t>Click to edit master text styles</a:t>
            </a:r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274608" y="1537564"/>
            <a:ext cx="3931439" cy="3919398"/>
          </a:xfrm>
          <a:custGeom>
            <a:avLst/>
            <a:gdLst>
              <a:gd name="connsiteX0" fmla="*/ 0 w 2431552"/>
              <a:gd name="connsiteY0" fmla="*/ 0 h 576072"/>
              <a:gd name="connsiteX1" fmla="*/ 2431552 w 2431552"/>
              <a:gd name="connsiteY1" fmla="*/ 0 h 576072"/>
              <a:gd name="connsiteX2" fmla="*/ 2431552 w 2431552"/>
              <a:gd name="connsiteY2" fmla="*/ 576072 h 576072"/>
              <a:gd name="connsiteX3" fmla="*/ 0 w 2431552"/>
              <a:gd name="connsiteY3" fmla="*/ 576072 h 576072"/>
              <a:gd name="connsiteX4" fmla="*/ 0 w 2431552"/>
              <a:gd name="connsiteY4" fmla="*/ 0 h 576072"/>
              <a:gd name="connsiteX0" fmla="*/ 0 w 2610228"/>
              <a:gd name="connsiteY0" fmla="*/ 704193 h 1280265"/>
              <a:gd name="connsiteX1" fmla="*/ 2610228 w 2610228"/>
              <a:gd name="connsiteY1" fmla="*/ 0 h 1280265"/>
              <a:gd name="connsiteX2" fmla="*/ 2431552 w 2610228"/>
              <a:gd name="connsiteY2" fmla="*/ 1280265 h 1280265"/>
              <a:gd name="connsiteX3" fmla="*/ 0 w 2610228"/>
              <a:gd name="connsiteY3" fmla="*/ 1280265 h 1280265"/>
              <a:gd name="connsiteX4" fmla="*/ 0 w 2610228"/>
              <a:gd name="connsiteY4" fmla="*/ 704193 h 1280265"/>
              <a:gd name="connsiteX0" fmla="*/ 0 w 2620739"/>
              <a:gd name="connsiteY0" fmla="*/ 704193 h 2037009"/>
              <a:gd name="connsiteX1" fmla="*/ 2610228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620739"/>
              <a:gd name="connsiteY0" fmla="*/ 483476 h 1816292"/>
              <a:gd name="connsiteX1" fmla="*/ 2389511 w 2620739"/>
              <a:gd name="connsiteY1" fmla="*/ 0 h 1816292"/>
              <a:gd name="connsiteX2" fmla="*/ 2620739 w 2620739"/>
              <a:gd name="connsiteY2" fmla="*/ 1816292 h 1816292"/>
              <a:gd name="connsiteX3" fmla="*/ 0 w 2620739"/>
              <a:gd name="connsiteY3" fmla="*/ 1059548 h 1816292"/>
              <a:gd name="connsiteX4" fmla="*/ 0 w 2620739"/>
              <a:gd name="connsiteY4" fmla="*/ 483476 h 1816292"/>
              <a:gd name="connsiteX0" fmla="*/ 0 w 2620739"/>
              <a:gd name="connsiteY0" fmla="*/ 704193 h 2037009"/>
              <a:gd name="connsiteX1" fmla="*/ 2589207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862477"/>
              <a:gd name="connsiteY0" fmla="*/ 0 h 2425892"/>
              <a:gd name="connsiteX1" fmla="*/ 2830945 w 2862477"/>
              <a:gd name="connsiteY1" fmla="*/ 388883 h 2425892"/>
              <a:gd name="connsiteX2" fmla="*/ 2862477 w 2862477"/>
              <a:gd name="connsiteY2" fmla="*/ 2425892 h 2425892"/>
              <a:gd name="connsiteX3" fmla="*/ 241738 w 2862477"/>
              <a:gd name="connsiteY3" fmla="*/ 1669148 h 2425892"/>
              <a:gd name="connsiteX4" fmla="*/ 0 w 2862477"/>
              <a:gd name="connsiteY4" fmla="*/ 0 h 2425892"/>
              <a:gd name="connsiteX0" fmla="*/ 0 w 2862477"/>
              <a:gd name="connsiteY0" fmla="*/ 0 h 2804265"/>
              <a:gd name="connsiteX1" fmla="*/ 2830945 w 2862477"/>
              <a:gd name="connsiteY1" fmla="*/ 388883 h 2804265"/>
              <a:gd name="connsiteX2" fmla="*/ 2862477 w 2862477"/>
              <a:gd name="connsiteY2" fmla="*/ 2425892 h 2804265"/>
              <a:gd name="connsiteX3" fmla="*/ 21021 w 2862477"/>
              <a:gd name="connsiteY3" fmla="*/ 2804265 h 2804265"/>
              <a:gd name="connsiteX4" fmla="*/ 0 w 2862477"/>
              <a:gd name="connsiteY4" fmla="*/ 0 h 2804265"/>
              <a:gd name="connsiteX0" fmla="*/ 0 w 2967580"/>
              <a:gd name="connsiteY0" fmla="*/ 0 h 2961920"/>
              <a:gd name="connsiteX1" fmla="*/ 2936048 w 2967580"/>
              <a:gd name="connsiteY1" fmla="*/ 546538 h 2961920"/>
              <a:gd name="connsiteX2" fmla="*/ 2967580 w 2967580"/>
              <a:gd name="connsiteY2" fmla="*/ 2583547 h 2961920"/>
              <a:gd name="connsiteX3" fmla="*/ 126124 w 2967580"/>
              <a:gd name="connsiteY3" fmla="*/ 2961920 h 2961920"/>
              <a:gd name="connsiteX4" fmla="*/ 0 w 2967580"/>
              <a:gd name="connsiteY4" fmla="*/ 0 h 2961920"/>
              <a:gd name="connsiteX0" fmla="*/ 10511 w 2841456"/>
              <a:gd name="connsiteY0" fmla="*/ 0 h 2814775"/>
              <a:gd name="connsiteX1" fmla="*/ 2809924 w 2841456"/>
              <a:gd name="connsiteY1" fmla="*/ 399393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10511 w 2845941"/>
              <a:gd name="connsiteY0" fmla="*/ 0 h 2814775"/>
              <a:gd name="connsiteX1" fmla="*/ 2842437 w 2845941"/>
              <a:gd name="connsiteY1" fmla="*/ 415742 h 2814775"/>
              <a:gd name="connsiteX2" fmla="*/ 2841456 w 2845941"/>
              <a:gd name="connsiteY2" fmla="*/ 2436402 h 2814775"/>
              <a:gd name="connsiteX3" fmla="*/ 0 w 2845941"/>
              <a:gd name="connsiteY3" fmla="*/ 2814775 h 2814775"/>
              <a:gd name="connsiteX4" fmla="*/ 10511 w 2845941"/>
              <a:gd name="connsiteY4" fmla="*/ 0 h 2814775"/>
              <a:gd name="connsiteX0" fmla="*/ 10511 w 2841456"/>
              <a:gd name="connsiteY0" fmla="*/ 0 h 2814775"/>
              <a:gd name="connsiteX1" fmla="*/ 2834309 w 2841456"/>
              <a:gd name="connsiteY1" fmla="*/ 391219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3504 w 2834449"/>
              <a:gd name="connsiteY0" fmla="*/ 0 h 2847473"/>
              <a:gd name="connsiteX1" fmla="*/ 2827302 w 2834449"/>
              <a:gd name="connsiteY1" fmla="*/ 391219 h 2847473"/>
              <a:gd name="connsiteX2" fmla="*/ 2834449 w 2834449"/>
              <a:gd name="connsiteY2" fmla="*/ 2436402 h 2847473"/>
              <a:gd name="connsiteX3" fmla="*/ 1122 w 2834449"/>
              <a:gd name="connsiteY3" fmla="*/ 2847473 h 2847473"/>
              <a:gd name="connsiteX4" fmla="*/ 3504 w 2834449"/>
              <a:gd name="connsiteY4" fmla="*/ 0 h 2847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4449" h="2847473">
                <a:moveTo>
                  <a:pt x="3504" y="0"/>
                </a:moveTo>
                <a:lnTo>
                  <a:pt x="2827302" y="391219"/>
                </a:lnTo>
                <a:cubicBezTo>
                  <a:pt x="2830806" y="1070222"/>
                  <a:pt x="2830945" y="1757399"/>
                  <a:pt x="2834449" y="2436402"/>
                </a:cubicBezTo>
                <a:lnTo>
                  <a:pt x="1122" y="2847473"/>
                </a:lnTo>
                <a:cubicBezTo>
                  <a:pt x="4626" y="1909215"/>
                  <a:pt x="0" y="938258"/>
                  <a:pt x="3504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vert="horz" wrap="square" lIns="182880" tIns="146304" rIns="182880" bIns="146304" numCol="1" anchor="ctr" anchorCtr="0" compatLnSpc="1">
            <a:prstTxWarp prst="textNoShape">
              <a:avLst/>
            </a:prstTxWarp>
            <a:noAutofit/>
          </a:bodyPr>
          <a:lstStyle>
            <a:lvl1pPr>
              <a:lnSpc>
                <a:spcPct val="95000"/>
              </a:lnSpc>
              <a:defRPr lang="en-US" sz="4000" kern="1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ＭＳ Ｐゴシック" charset="0"/>
                <a:cs typeface="Segoe UI Light"/>
              </a:defRPr>
            </a:lvl1pPr>
          </a:lstStyle>
          <a:p>
            <a:pPr marL="0" lvl="0" indent="0" algn="l" defTabSz="124323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7928033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203" userDrawn="1">
          <p15:clr>
            <a:srgbClr val="FBAE40"/>
          </p15:clr>
        </p15:guide>
        <p15:guide id="2" pos="3053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Shape &amp; Color Background w/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846023" y="3040063"/>
            <a:ext cx="7314270" cy="914400"/>
          </a:xfrm>
        </p:spPr>
        <p:txBody>
          <a:bodyPr vert="horz" wrap="square" lIns="182880" tIns="146304" rIns="182880" bIns="146304" rtlCol="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3600" kern="1200" dirty="0" smtClean="0">
                <a:gradFill>
                  <a:gsLst>
                    <a:gs pos="1299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914144" rtl="0" eaLnBrk="1" latinLnBrk="0" hangingPunct="1">
              <a:spcBef>
                <a:spcPct val="2000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7" name="Picture Placeholder 12"/>
          <p:cNvSpPr>
            <a:spLocks noGrp="1"/>
          </p:cNvSpPr>
          <p:nvPr>
            <p:ph type="pic" sz="quarter" idx="16"/>
          </p:nvPr>
        </p:nvSpPr>
        <p:spPr>
          <a:xfrm>
            <a:off x="274604" y="1535875"/>
            <a:ext cx="3931418" cy="3922776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58" h="10000">
                <a:moveTo>
                  <a:pt x="9" y="0"/>
                </a:moveTo>
                <a:lnTo>
                  <a:pt x="10057" y="1452"/>
                </a:lnTo>
                <a:cubicBezTo>
                  <a:pt x="10063" y="3834"/>
                  <a:pt x="10048" y="6197"/>
                  <a:pt x="10054" y="8579"/>
                </a:cubicBezTo>
                <a:lnTo>
                  <a:pt x="0" y="10000"/>
                </a:lnTo>
                <a:cubicBezTo>
                  <a:pt x="6" y="6667"/>
                  <a:pt x="3" y="3333"/>
                  <a:pt x="9" y="0"/>
                </a:cubicBezTo>
                <a:close/>
              </a:path>
            </a:pathLst>
          </a:custGeom>
        </p:spPr>
        <p:txBody>
          <a:bodyPr lIns="182880" tIns="146304" rIns="182880" bIns="146304" anchor="ctr" anchorCtr="1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none" lIns="182880" tIns="146304" rIns="182880" bIns="146304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287442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203" userDrawn="1">
          <p15:clr>
            <a:srgbClr val="FBAE40"/>
          </p15:clr>
        </p15:guide>
        <p15:guide id="2" pos="3053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06" y="1212855"/>
            <a:ext cx="11885683" cy="1534779"/>
          </a:xfrm>
        </p:spPr>
        <p:txBody>
          <a:bodyPr>
            <a:spAutoFit/>
          </a:bodyPr>
          <a:lstStyle>
            <a:lvl1pPr>
              <a:defRPr lang="en-US" sz="2400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1pPr>
            <a:lvl2pPr marL="584185" indent="-241294">
              <a:defRPr lang="en-US" sz="2400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2pPr>
            <a:lvl3pPr marL="571427" indent="-342891">
              <a:defRPr lang="en-US" sz="2400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3pPr>
            <a:lvl4pPr>
              <a:defRPr sz="2000"/>
            </a:lvl4pPr>
            <a:lvl5pPr>
              <a:defRPr sz="2000"/>
            </a:lvl5pPr>
          </a:lstStyle>
          <a:p>
            <a:pPr marL="0" lvl="0" indent="0" algn="l" defTabSz="914144" rtl="0" eaLnBrk="1" latinLnBrk="0" hangingPunct="1">
              <a:spcBef>
                <a:spcPct val="20000"/>
              </a:spcBef>
              <a:spcAft>
                <a:spcPts val="816"/>
              </a:spcAft>
              <a:buFont typeface="Arial" pitchFamily="34" charset="0"/>
              <a:buNone/>
            </a:pPr>
            <a:r>
              <a:rPr lang="en-US"/>
              <a:t>Edit Master text styles</a:t>
            </a:r>
          </a:p>
          <a:p>
            <a:pPr marL="0" lvl="1" indent="0" algn="l" defTabSz="914144" rtl="0" eaLnBrk="1" latinLnBrk="0" hangingPunct="1">
              <a:spcBef>
                <a:spcPct val="20000"/>
              </a:spcBef>
              <a:spcAft>
                <a:spcPts val="816"/>
              </a:spcAft>
              <a:buFont typeface="Arial" pitchFamily="34" charset="0"/>
              <a:buNone/>
            </a:pPr>
            <a:r>
              <a:rPr lang="en-US"/>
              <a:t>Second level</a:t>
            </a:r>
          </a:p>
          <a:p>
            <a:pPr marL="0" lvl="2" indent="0" algn="l" defTabSz="914144" rtl="0" eaLnBrk="1" latinLnBrk="0" hangingPunct="1">
              <a:spcBef>
                <a:spcPct val="20000"/>
              </a:spcBef>
              <a:spcAft>
                <a:spcPts val="816"/>
              </a:spcAft>
              <a:buFont typeface="Arial" pitchFamily="34" charset="0"/>
              <a:buNone/>
            </a:pPr>
            <a:r>
              <a:rPr lang="en-US"/>
              <a:t>Third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8446005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le Shapes &amp; 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2"/>
          <p:cNvSpPr>
            <a:spLocks noGrp="1"/>
          </p:cNvSpPr>
          <p:nvPr>
            <p:ph type="pic" sz="quarter" idx="17"/>
          </p:nvPr>
        </p:nvSpPr>
        <p:spPr>
          <a:xfrm>
            <a:off x="274606" y="2307518"/>
            <a:ext cx="1562995" cy="3232996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7951"/>
              <a:gd name="connsiteX1" fmla="*/ 10057 w 10057"/>
              <a:gd name="connsiteY1" fmla="*/ 1452 h 7951"/>
              <a:gd name="connsiteX2" fmla="*/ 10054 w 10057"/>
              <a:gd name="connsiteY2" fmla="*/ 5606 h 7951"/>
              <a:gd name="connsiteX3" fmla="*/ 0 w 10057"/>
              <a:gd name="connsiteY3" fmla="*/ 7951 h 7951"/>
              <a:gd name="connsiteX4" fmla="*/ 9 w 10057"/>
              <a:gd name="connsiteY4" fmla="*/ 0 h 7951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97 w 10000"/>
              <a:gd name="connsiteY2" fmla="*/ 705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2854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9" y="0"/>
                </a:moveTo>
                <a:lnTo>
                  <a:pt x="10000" y="2854"/>
                </a:lnTo>
                <a:cubicBezTo>
                  <a:pt x="9998" y="7335"/>
                  <a:pt x="9970" y="2648"/>
                  <a:pt x="9969" y="7131"/>
                </a:cubicBezTo>
                <a:cubicBezTo>
                  <a:pt x="9964" y="7082"/>
                  <a:pt x="-38" y="10005"/>
                  <a:pt x="0" y="10000"/>
                </a:cubicBezTo>
                <a:cubicBezTo>
                  <a:pt x="6" y="5808"/>
                  <a:pt x="3" y="4192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 marL="0" marR="0" indent="0" algn="l" defTabSz="1243236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10000"/>
              <a:buFont typeface="Avenir LT Pro 45 Book" charset="0"/>
              <a:buNone/>
              <a:tabLst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12"/>
          <p:cNvSpPr>
            <a:spLocks noGrp="1"/>
          </p:cNvSpPr>
          <p:nvPr>
            <p:ph type="pic" sz="quarter" idx="18"/>
          </p:nvPr>
        </p:nvSpPr>
        <p:spPr>
          <a:xfrm>
            <a:off x="4744409" y="2301240"/>
            <a:ext cx="3232492" cy="3245549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58" h="10000">
                <a:moveTo>
                  <a:pt x="9" y="0"/>
                </a:moveTo>
                <a:lnTo>
                  <a:pt x="10057" y="1452"/>
                </a:lnTo>
                <a:cubicBezTo>
                  <a:pt x="10063" y="3834"/>
                  <a:pt x="10048" y="6197"/>
                  <a:pt x="10054" y="8579"/>
                </a:cubicBezTo>
                <a:lnTo>
                  <a:pt x="0" y="10000"/>
                </a:lnTo>
                <a:cubicBezTo>
                  <a:pt x="6" y="6667"/>
                  <a:pt x="3" y="3333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>
              <a:defRPr sz="16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9" name="Picture Placeholder 12"/>
          <p:cNvSpPr>
            <a:spLocks noGrp="1"/>
          </p:cNvSpPr>
          <p:nvPr>
            <p:ph type="pic" sz="quarter" idx="19"/>
          </p:nvPr>
        </p:nvSpPr>
        <p:spPr>
          <a:xfrm>
            <a:off x="8257068" y="2302035"/>
            <a:ext cx="3903218" cy="3243962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47"/>
              <a:gd name="connsiteY0" fmla="*/ 0 h 10000"/>
              <a:gd name="connsiteX1" fmla="*/ 10046 w 10047"/>
              <a:gd name="connsiteY1" fmla="*/ 693 h 10000"/>
              <a:gd name="connsiteX2" fmla="*/ 10043 w 10047"/>
              <a:gd name="connsiteY2" fmla="*/ 9284 h 10000"/>
              <a:gd name="connsiteX3" fmla="*/ 0 w 10047"/>
              <a:gd name="connsiteY3" fmla="*/ 10000 h 10000"/>
              <a:gd name="connsiteX4" fmla="*/ 9 w 10047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47" h="10000">
                <a:moveTo>
                  <a:pt x="9" y="0"/>
                </a:moveTo>
                <a:cubicBezTo>
                  <a:pt x="-9" y="5"/>
                  <a:pt x="5027" y="346"/>
                  <a:pt x="10046" y="693"/>
                </a:cubicBezTo>
                <a:cubicBezTo>
                  <a:pt x="10052" y="3075"/>
                  <a:pt x="10037" y="6902"/>
                  <a:pt x="10043" y="9284"/>
                </a:cubicBezTo>
                <a:lnTo>
                  <a:pt x="0" y="10000"/>
                </a:lnTo>
                <a:cubicBezTo>
                  <a:pt x="6" y="6667"/>
                  <a:pt x="4" y="5000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12"/>
          <p:cNvSpPr>
            <a:spLocks noGrp="1"/>
          </p:cNvSpPr>
          <p:nvPr>
            <p:ph type="pic" sz="quarter" idx="20"/>
          </p:nvPr>
        </p:nvSpPr>
        <p:spPr>
          <a:xfrm>
            <a:off x="2117771" y="2301051"/>
            <a:ext cx="2346469" cy="3245927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7951"/>
              <a:gd name="connsiteX1" fmla="*/ 10057 w 10057"/>
              <a:gd name="connsiteY1" fmla="*/ 1452 h 7951"/>
              <a:gd name="connsiteX2" fmla="*/ 10054 w 10057"/>
              <a:gd name="connsiteY2" fmla="*/ 5606 h 7951"/>
              <a:gd name="connsiteX3" fmla="*/ 0 w 10057"/>
              <a:gd name="connsiteY3" fmla="*/ 7951 h 7951"/>
              <a:gd name="connsiteX4" fmla="*/ 9 w 10057"/>
              <a:gd name="connsiteY4" fmla="*/ 0 h 7951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97 w 10000"/>
              <a:gd name="connsiteY2" fmla="*/ 705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2854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5000"/>
              <a:gd name="connsiteY0" fmla="*/ 0 h 10000"/>
              <a:gd name="connsiteX1" fmla="*/ 15000 w 15000"/>
              <a:gd name="connsiteY1" fmla="*/ 2173 h 10000"/>
              <a:gd name="connsiteX2" fmla="*/ 9969 w 15000"/>
              <a:gd name="connsiteY2" fmla="*/ 7131 h 10000"/>
              <a:gd name="connsiteX3" fmla="*/ 0 w 15000"/>
              <a:gd name="connsiteY3" fmla="*/ 10000 h 10000"/>
              <a:gd name="connsiteX4" fmla="*/ 9 w 15000"/>
              <a:gd name="connsiteY4" fmla="*/ 0 h 10000"/>
              <a:gd name="connsiteX0" fmla="*/ 9 w 15024"/>
              <a:gd name="connsiteY0" fmla="*/ 0 h 10000"/>
              <a:gd name="connsiteX1" fmla="*/ 15000 w 15024"/>
              <a:gd name="connsiteY1" fmla="*/ 2173 h 10000"/>
              <a:gd name="connsiteX2" fmla="*/ 15024 w 15024"/>
              <a:gd name="connsiteY2" fmla="*/ 7919 h 10000"/>
              <a:gd name="connsiteX3" fmla="*/ 0 w 15024"/>
              <a:gd name="connsiteY3" fmla="*/ 10000 h 10000"/>
              <a:gd name="connsiteX4" fmla="*/ 9 w 15024"/>
              <a:gd name="connsiteY4" fmla="*/ 0 h 10000"/>
              <a:gd name="connsiteX0" fmla="*/ 9 w 15024"/>
              <a:gd name="connsiteY0" fmla="*/ 0 h 10000"/>
              <a:gd name="connsiteX1" fmla="*/ 15000 w 15024"/>
              <a:gd name="connsiteY1" fmla="*/ 2173 h 10000"/>
              <a:gd name="connsiteX2" fmla="*/ 15024 w 15024"/>
              <a:gd name="connsiteY2" fmla="*/ 7906 h 10000"/>
              <a:gd name="connsiteX3" fmla="*/ 0 w 15024"/>
              <a:gd name="connsiteY3" fmla="*/ 10000 h 10000"/>
              <a:gd name="connsiteX4" fmla="*/ 9 w 15024"/>
              <a:gd name="connsiteY4" fmla="*/ 0 h 10000"/>
              <a:gd name="connsiteX0" fmla="*/ 1 w 15016"/>
              <a:gd name="connsiteY0" fmla="*/ 0 h 10053"/>
              <a:gd name="connsiteX1" fmla="*/ 14992 w 15016"/>
              <a:gd name="connsiteY1" fmla="*/ 2173 h 10053"/>
              <a:gd name="connsiteX2" fmla="*/ 15016 w 15016"/>
              <a:gd name="connsiteY2" fmla="*/ 7906 h 10053"/>
              <a:gd name="connsiteX3" fmla="*/ 20 w 15016"/>
              <a:gd name="connsiteY3" fmla="*/ 10053 h 10053"/>
              <a:gd name="connsiteX4" fmla="*/ 1 w 15016"/>
              <a:gd name="connsiteY4" fmla="*/ 0 h 10053"/>
              <a:gd name="connsiteX0" fmla="*/ 9 w 15024"/>
              <a:gd name="connsiteY0" fmla="*/ 0 h 10040"/>
              <a:gd name="connsiteX1" fmla="*/ 15000 w 15024"/>
              <a:gd name="connsiteY1" fmla="*/ 2173 h 10040"/>
              <a:gd name="connsiteX2" fmla="*/ 15024 w 15024"/>
              <a:gd name="connsiteY2" fmla="*/ 7906 h 10040"/>
              <a:gd name="connsiteX3" fmla="*/ 0 w 15024"/>
              <a:gd name="connsiteY3" fmla="*/ 10040 h 10040"/>
              <a:gd name="connsiteX4" fmla="*/ 9 w 15024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48"/>
              <a:gd name="connsiteY0" fmla="*/ 0 h 10040"/>
              <a:gd name="connsiteX1" fmla="*/ 15139 w 15148"/>
              <a:gd name="connsiteY1" fmla="*/ 2200 h 10040"/>
              <a:gd name="connsiteX2" fmla="*/ 15135 w 15148"/>
              <a:gd name="connsiteY2" fmla="*/ 7906 h 10040"/>
              <a:gd name="connsiteX3" fmla="*/ 0 w 15148"/>
              <a:gd name="connsiteY3" fmla="*/ 10040 h 10040"/>
              <a:gd name="connsiteX4" fmla="*/ 9 w 15148"/>
              <a:gd name="connsiteY4" fmla="*/ 0 h 10040"/>
              <a:gd name="connsiteX0" fmla="*/ 9 w 15143"/>
              <a:gd name="connsiteY0" fmla="*/ 0 h 10040"/>
              <a:gd name="connsiteX1" fmla="*/ 15111 w 15143"/>
              <a:gd name="connsiteY1" fmla="*/ 2240 h 10040"/>
              <a:gd name="connsiteX2" fmla="*/ 15135 w 15143"/>
              <a:gd name="connsiteY2" fmla="*/ 7906 h 10040"/>
              <a:gd name="connsiteX3" fmla="*/ 0 w 15143"/>
              <a:gd name="connsiteY3" fmla="*/ 10040 h 10040"/>
              <a:gd name="connsiteX4" fmla="*/ 9 w 15143"/>
              <a:gd name="connsiteY4" fmla="*/ 0 h 10040"/>
              <a:gd name="connsiteX0" fmla="*/ 9 w 15141"/>
              <a:gd name="connsiteY0" fmla="*/ 0 h 10040"/>
              <a:gd name="connsiteX1" fmla="*/ 15083 w 15141"/>
              <a:gd name="connsiteY1" fmla="*/ 2187 h 10040"/>
              <a:gd name="connsiteX2" fmla="*/ 15135 w 15141"/>
              <a:gd name="connsiteY2" fmla="*/ 7906 h 10040"/>
              <a:gd name="connsiteX3" fmla="*/ 0 w 15141"/>
              <a:gd name="connsiteY3" fmla="*/ 10040 h 10040"/>
              <a:gd name="connsiteX4" fmla="*/ 9 w 15141"/>
              <a:gd name="connsiteY4" fmla="*/ 0 h 10040"/>
              <a:gd name="connsiteX0" fmla="*/ 9 w 15083"/>
              <a:gd name="connsiteY0" fmla="*/ 0 h 10040"/>
              <a:gd name="connsiteX1" fmla="*/ 15083 w 15083"/>
              <a:gd name="connsiteY1" fmla="*/ 2187 h 10040"/>
              <a:gd name="connsiteX2" fmla="*/ 15052 w 15083"/>
              <a:gd name="connsiteY2" fmla="*/ 7906 h 10040"/>
              <a:gd name="connsiteX3" fmla="*/ 0 w 15083"/>
              <a:gd name="connsiteY3" fmla="*/ 10040 h 10040"/>
              <a:gd name="connsiteX4" fmla="*/ 9 w 15083"/>
              <a:gd name="connsiteY4" fmla="*/ 0 h 10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083" h="10040">
                <a:moveTo>
                  <a:pt x="9" y="0"/>
                </a:moveTo>
                <a:lnTo>
                  <a:pt x="15083" y="2187"/>
                </a:lnTo>
                <a:cubicBezTo>
                  <a:pt x="15081" y="2167"/>
                  <a:pt x="15081" y="7843"/>
                  <a:pt x="15052" y="7906"/>
                </a:cubicBezTo>
                <a:cubicBezTo>
                  <a:pt x="15047" y="7857"/>
                  <a:pt x="-38" y="10045"/>
                  <a:pt x="0" y="10040"/>
                </a:cubicBezTo>
                <a:cubicBezTo>
                  <a:pt x="6" y="5848"/>
                  <a:pt x="3" y="4192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 marL="0" marR="0" indent="0" algn="l" defTabSz="1243236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10000"/>
              <a:buFont typeface="Avenir LT Pro 45 Book" charset="0"/>
              <a:buNone/>
              <a:tabLst/>
              <a:defRPr sz="16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51294812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06" y="1212850"/>
            <a:ext cx="11885683" cy="2443746"/>
          </a:xfrm>
          <a:prstGeom prst="rect">
            <a:avLst/>
          </a:prstGeom>
        </p:spPr>
        <p:txBody>
          <a:bodyPr/>
          <a:lstStyle>
            <a:lvl1pPr marL="290506" indent="-290506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486" indent="-280981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1992" indent="-290506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586" indent="-228594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180" indent="-228594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4" y="6363076"/>
            <a:ext cx="12434889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 No Bar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06" y="1212850"/>
            <a:ext cx="11885683" cy="2443746"/>
          </a:xfrm>
          <a:prstGeom prst="rect">
            <a:avLst/>
          </a:prstGeom>
        </p:spPr>
        <p:txBody>
          <a:bodyPr/>
          <a:lstStyle>
            <a:lvl1pPr marL="290506" indent="-290506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486" indent="-280981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1992" indent="-290506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586" indent="-228594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180" indent="-228594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93302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ark Band -side content">
    <p:bg>
      <p:bgPr>
        <a:gradFill>
          <a:gsLst>
            <a:gs pos="80000">
              <a:srgbClr val="002050"/>
            </a:gs>
            <a:gs pos="80000">
              <a:srgbClr val="02162E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80109" y="3123552"/>
            <a:ext cx="4663083" cy="916729"/>
          </a:xfrm>
        </p:spPr>
        <p:txBody>
          <a:bodyPr vert="horz" wrap="square" lIns="146304" tIns="91440" rIns="146304" bIns="91440" rtlCol="0" anchor="ctr">
            <a:spAutoFit/>
          </a:bodyPr>
          <a:lstStyle>
            <a:lvl1pPr marL="466298" indent="-466298">
              <a:spcBef>
                <a:spcPts val="2448"/>
              </a:spcBef>
              <a:buClr>
                <a:srgbClr val="B4A0FF"/>
              </a:buClr>
              <a:buFont typeface="Webdings" panose="05030102010509060703" pitchFamily="18" charset="2"/>
              <a:buChar char="4"/>
              <a:defRPr lang="en-US" sz="2913" kern="1200" spc="0" baseline="0" dirty="0" smtClean="0">
                <a:solidFill>
                  <a:prstClr val="white"/>
                </a:solidFill>
                <a:latin typeface="Segoe UI Light"/>
                <a:ea typeface="+mn-ea"/>
                <a:cs typeface="+mn-cs"/>
              </a:defRPr>
            </a:lvl1pPr>
            <a:lvl2pPr marL="699447" indent="0">
              <a:defRPr lang="en-US" sz="1836" smtClean="0">
                <a:solidFill>
                  <a:schemeClr val="bg1">
                    <a:lumMod val="85000"/>
                  </a:schemeClr>
                </a:solidFill>
              </a:defRPr>
            </a:lvl2pPr>
            <a:lvl3pPr>
              <a:defRPr lang="en-US" sz="2913" smtClean="0">
                <a:solidFill>
                  <a:prstClr val="white"/>
                </a:solidFill>
                <a:latin typeface="Segoe UI Light"/>
              </a:defRPr>
            </a:lvl3pPr>
            <a:lvl4pPr>
              <a:defRPr lang="en-US" sz="1428" smtClean="0">
                <a:solidFill>
                  <a:schemeClr val="bg1">
                    <a:lumMod val="85000"/>
                  </a:schemeClr>
                </a:solidFill>
              </a:defRPr>
            </a:lvl4pPr>
            <a:lvl5pPr>
              <a:defRPr lang="en-US" sz="1428">
                <a:solidFill>
                  <a:schemeClr val="bg1">
                    <a:lumMod val="85000"/>
                  </a:schemeClr>
                </a:solidFill>
              </a:defRPr>
            </a:lvl5pPr>
          </a:lstStyle>
          <a:p>
            <a:pPr marL="0" lvl="0" indent="0"/>
            <a:r>
              <a:rPr lang="en-US" dirty="0" smtClean="0"/>
              <a:t>Click to edit Master text</a:t>
            </a:r>
          </a:p>
          <a:p>
            <a:pPr marL="0" lvl="1" indent="0">
              <a:buFontTx/>
              <a:buNone/>
            </a:pPr>
            <a:r>
              <a:rPr lang="en-US" dirty="0" smtClean="0"/>
              <a:t>      Second level</a:t>
            </a:r>
          </a:p>
        </p:txBody>
      </p:sp>
    </p:spTree>
    <p:extLst>
      <p:ext uri="{BB962C8B-B14F-4D97-AF65-F5344CB8AC3E}">
        <p14:creationId xmlns:p14="http://schemas.microsoft.com/office/powerpoint/2010/main" val="3608046591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onsors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2330" y="409845"/>
            <a:ext cx="4163977" cy="1531886"/>
          </a:xfrm>
          <a:prstGeom prst="rect">
            <a:avLst/>
          </a:prstGeom>
        </p:spPr>
      </p:pic>
      <p:graphicFrame>
        <p:nvGraphicFramePr>
          <p:cNvPr id="3" name="Table 2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998939879"/>
              </p:ext>
            </p:extLst>
          </p:nvPr>
        </p:nvGraphicFramePr>
        <p:xfrm>
          <a:off x="718618" y="1668462"/>
          <a:ext cx="10971400" cy="51206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71425">
                  <a:extLst>
                    <a:ext uri="{9D8B030D-6E8A-4147-A177-3AD203B41FA5}">
                      <a16:colId xmlns:a16="http://schemas.microsoft.com/office/drawing/2014/main" val="714248959"/>
                    </a:ext>
                  </a:extLst>
                </a:gridCol>
                <a:gridCol w="1371425">
                  <a:extLst>
                    <a:ext uri="{9D8B030D-6E8A-4147-A177-3AD203B41FA5}">
                      <a16:colId xmlns:a16="http://schemas.microsoft.com/office/drawing/2014/main" val="636315437"/>
                    </a:ext>
                  </a:extLst>
                </a:gridCol>
                <a:gridCol w="1371425">
                  <a:extLst>
                    <a:ext uri="{9D8B030D-6E8A-4147-A177-3AD203B41FA5}">
                      <a16:colId xmlns:a16="http://schemas.microsoft.com/office/drawing/2014/main" val="3456172025"/>
                    </a:ext>
                  </a:extLst>
                </a:gridCol>
                <a:gridCol w="1371425">
                  <a:extLst>
                    <a:ext uri="{9D8B030D-6E8A-4147-A177-3AD203B41FA5}">
                      <a16:colId xmlns:a16="http://schemas.microsoft.com/office/drawing/2014/main" val="218280144"/>
                    </a:ext>
                  </a:extLst>
                </a:gridCol>
                <a:gridCol w="1371425">
                  <a:extLst>
                    <a:ext uri="{9D8B030D-6E8A-4147-A177-3AD203B41FA5}">
                      <a16:colId xmlns:a16="http://schemas.microsoft.com/office/drawing/2014/main" val="4156970815"/>
                    </a:ext>
                  </a:extLst>
                </a:gridCol>
                <a:gridCol w="1371425">
                  <a:extLst>
                    <a:ext uri="{9D8B030D-6E8A-4147-A177-3AD203B41FA5}">
                      <a16:colId xmlns:a16="http://schemas.microsoft.com/office/drawing/2014/main" val="340238102"/>
                    </a:ext>
                  </a:extLst>
                </a:gridCol>
                <a:gridCol w="1371425">
                  <a:extLst>
                    <a:ext uri="{9D8B030D-6E8A-4147-A177-3AD203B41FA5}">
                      <a16:colId xmlns:a16="http://schemas.microsoft.com/office/drawing/2014/main" val="1588856562"/>
                    </a:ext>
                  </a:extLst>
                </a:gridCol>
                <a:gridCol w="1371425">
                  <a:extLst>
                    <a:ext uri="{9D8B030D-6E8A-4147-A177-3AD203B41FA5}">
                      <a16:colId xmlns:a16="http://schemas.microsoft.com/office/drawing/2014/main" val="1739759280"/>
                    </a:ext>
                  </a:extLst>
                </a:gridCol>
              </a:tblGrid>
              <a:tr h="326571">
                <a:tc gridSpan="2">
                  <a:txBody>
                    <a:bodyPr/>
                    <a:lstStyle/>
                    <a:p>
                      <a:r>
                        <a:rPr lang="es-ES_tradnl" sz="1800" dirty="0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  <a:ea typeface="Calibri" panose="020F0502020204030204" pitchFamily="34" charset="0"/>
                        </a:rPr>
                        <a:t>Patrocinadores</a:t>
                      </a:r>
                      <a:endParaRPr lang="es-ES_tradnl" dirty="0"/>
                    </a:p>
                  </a:txBody>
                  <a:tcPr marL="91428" marR="91428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4552546"/>
                  </a:ext>
                </a:extLst>
              </a:tr>
              <a:tr h="326571"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1000440"/>
                  </a:ext>
                </a:extLst>
              </a:tr>
              <a:tr h="326571"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725313"/>
                  </a:ext>
                </a:extLst>
              </a:tr>
              <a:tr h="326571"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97496020"/>
                  </a:ext>
                </a:extLst>
              </a:tr>
              <a:tr h="326571"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8663212"/>
                  </a:ext>
                </a:extLst>
              </a:tr>
              <a:tr h="326571"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8240268"/>
                  </a:ext>
                </a:extLst>
              </a:tr>
              <a:tr h="326571"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75702709"/>
                  </a:ext>
                </a:extLst>
              </a:tr>
              <a:tr h="326571"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2634805"/>
                  </a:ext>
                </a:extLst>
              </a:tr>
              <a:tr h="326571"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6734325"/>
                  </a:ext>
                </a:extLst>
              </a:tr>
              <a:tr h="326571"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842204"/>
                  </a:ext>
                </a:extLst>
              </a:tr>
              <a:tr h="326571">
                <a:tc gridSpan="2"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Colaboradores</a:t>
                      </a:r>
                    </a:p>
                  </a:txBody>
                  <a:tcPr marL="91428" marR="91428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28" marR="9142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9054000"/>
                  </a:ext>
                </a:extLst>
              </a:tr>
              <a:tr h="326571"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28" marR="91428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28" marR="91428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3884556"/>
                  </a:ext>
                </a:extLst>
              </a:tr>
              <a:tr h="326571"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28" marR="91428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28" marR="91428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6770854"/>
                  </a:ext>
                </a:extLst>
              </a:tr>
              <a:tr h="326571"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38716887"/>
                  </a:ext>
                </a:extLst>
              </a:tr>
            </a:tbl>
          </a:graphicData>
        </a:graphic>
      </p:graphicFrame>
      <p:pic>
        <p:nvPicPr>
          <p:cNvPr id="5" name="Picture 4" descr="https://www.desarrollaconmicrosoft.com/Areas/Dotnetspain2016/Content/Images/logo-altran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599" y="2125662"/>
            <a:ext cx="2297677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 descr="https://www.desarrollaconmicrosoft.com/Areas/Dotnetspain2016/Content/Images/logo-devsdna.jpg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90" b="4412"/>
          <a:stretch/>
        </p:blipFill>
        <p:spPr bwMode="auto">
          <a:xfrm>
            <a:off x="9174095" y="2013086"/>
            <a:ext cx="2292886" cy="9144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Picture 9" descr="https://www.desarrollaconmicrosoft.com/Areas/Dotnetspain2016/Content/Images/logo-encamina.jp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600" y="3268373"/>
            <a:ext cx="2293677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 descr="https://www.desarrollaconmicrosoft.com/Areas/Dotnetspain2016/Content/Images/logo-ilitia.png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0382" y="3194778"/>
            <a:ext cx="1486554" cy="11085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 descr="https://www.desarrollaconmicrosoft.com/Areas/Dotnetspain2016/Content/Images/logo-intelequia.png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9304" y="3268373"/>
            <a:ext cx="2297677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 descr="https://www.desarrollaconmicrosoft.com/Areas/Dotnetspain2016/Content/Images/logo-plain.png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600" y="4310887"/>
            <a:ext cx="2297677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13" descr="https://www.desarrollaconmicrosoft.com/Areas/Dotnetspain2016/Content/Images/logo-sogeti.jpg"/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4622" y="4310887"/>
            <a:ext cx="2297677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Picture 14" descr="https://www.desarrollaconmicrosoft.com/Areas/Dotnetspain2016/Content/Images/logo-pue.png"/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600" y="5782684"/>
            <a:ext cx="2297676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Picture 15" descr="https://www.desarrollaconmicrosoft.com/Areas/Dotnetspain2016/Content/Images/logo-ticjob.png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7461" y="5756511"/>
            <a:ext cx="2297676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Rectangle 16"/>
          <p:cNvSpPr/>
          <p:nvPr userDrawn="1"/>
        </p:nvSpPr>
        <p:spPr>
          <a:xfrm>
            <a:off x="8826383" y="6157051"/>
            <a:ext cx="30316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>
                <a:solidFill>
                  <a:srgbClr val="67217A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sz="1800" b="1" dirty="0">
              <a:solidFill>
                <a:srgbClr val="67217A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3677461" y="2193931"/>
            <a:ext cx="2302932" cy="914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6200163" y="2038397"/>
            <a:ext cx="2742850" cy="914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6685272" y="3150756"/>
            <a:ext cx="1779214" cy="914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6199813" y="4025873"/>
            <a:ext cx="2743200" cy="1401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45222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rgbClr val="6721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74606" y="1212851"/>
            <a:ext cx="11885683" cy="2228302"/>
          </a:xfrm>
        </p:spPr>
        <p:txBody>
          <a:bodyPr>
            <a:spAutoFit/>
          </a:bodyPr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342891" indent="0">
              <a:buNone/>
              <a:defRPr>
                <a:solidFill>
                  <a:schemeClr val="bg1"/>
                </a:solidFill>
              </a:defRPr>
            </a:lvl2pPr>
            <a:lvl3pPr>
              <a:defRPr sz="24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Section1</a:t>
            </a:r>
          </a:p>
          <a:p>
            <a:pPr lvl="1"/>
            <a:r>
              <a:rPr lang="en-US" dirty="0"/>
              <a:t>Subsection1</a:t>
            </a:r>
          </a:p>
          <a:p>
            <a:pPr lvl="1"/>
            <a:r>
              <a:rPr lang="en-US" dirty="0"/>
              <a:t>Subsection2</a:t>
            </a:r>
          </a:p>
          <a:p>
            <a:pPr lvl="0"/>
            <a:r>
              <a:rPr lang="en-US" dirty="0"/>
              <a:t>Section2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8826383" y="6157051"/>
            <a:ext cx="30316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sz="1800" b="1" dirty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1704966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236497" y="1212859"/>
            <a:ext cx="7923791" cy="2092881"/>
          </a:xfrm>
        </p:spPr>
        <p:txBody>
          <a:bodyPr wrap="square">
            <a:spAutoFit/>
          </a:bodyPr>
          <a:lstStyle>
            <a:lvl1pPr marL="0" indent="0">
              <a:buNone/>
              <a:defRPr baseline="0">
                <a:solidFill>
                  <a:srgbClr val="67217A"/>
                </a:solidFill>
              </a:defRPr>
            </a:lvl1pPr>
            <a:lvl2pPr marL="342826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4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571376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799927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8477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lang="en-US" sz="4800" b="0" kern="1200" cap="none" spc="-103" baseline="0" dirty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Speaker name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8826383" y="6157051"/>
            <a:ext cx="30316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>
                <a:solidFill>
                  <a:srgbClr val="67217A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sz="1800" b="1" dirty="0">
              <a:solidFill>
                <a:srgbClr val="67217A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7" name="Picture Placeholder 12"/>
          <p:cNvSpPr>
            <a:spLocks noGrp="1"/>
          </p:cNvSpPr>
          <p:nvPr>
            <p:ph type="pic" sz="quarter" idx="19"/>
          </p:nvPr>
        </p:nvSpPr>
        <p:spPr>
          <a:xfrm>
            <a:off x="274608" y="1585051"/>
            <a:ext cx="3657134" cy="3657600"/>
          </a:xfrm>
          <a:prstGeom prst="ellipse">
            <a:avLst/>
          </a:prstGeom>
        </p:spPr>
        <p:txBody>
          <a:bodyPr anchor="ctr" anchorCtr="0">
            <a:normAutofit/>
          </a:bodyPr>
          <a:lstStyle>
            <a:lvl1pPr>
              <a:defRPr sz="1600"/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469468107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peak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781722" y="1222350"/>
            <a:ext cx="8373841" cy="1788182"/>
          </a:xfrm>
        </p:spPr>
        <p:txBody>
          <a:bodyPr wrap="square">
            <a:spAutoFit/>
          </a:bodyPr>
          <a:lstStyle>
            <a:lvl1pPr marL="0" indent="0">
              <a:buNone/>
              <a:defRPr baseline="0">
                <a:solidFill>
                  <a:srgbClr val="67217A"/>
                </a:solidFill>
              </a:defRPr>
            </a:lvl1pPr>
            <a:lvl2pPr marL="342826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4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571376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799927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8477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8826383" y="6157051"/>
            <a:ext cx="30316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>
                <a:solidFill>
                  <a:srgbClr val="67217A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sz="1800" b="1" dirty="0">
              <a:solidFill>
                <a:srgbClr val="67217A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7" name="Picture Placeholder 12"/>
          <p:cNvSpPr>
            <a:spLocks noGrp="1"/>
          </p:cNvSpPr>
          <p:nvPr>
            <p:ph type="pic" sz="quarter" idx="19"/>
          </p:nvPr>
        </p:nvSpPr>
        <p:spPr>
          <a:xfrm>
            <a:off x="655554" y="367267"/>
            <a:ext cx="2742850" cy="2743200"/>
          </a:xfrm>
          <a:prstGeom prst="ellipse">
            <a:avLst/>
          </a:prstGeom>
        </p:spPr>
        <p:txBody>
          <a:bodyPr anchor="ctr" anchorCtr="0">
            <a:normAutofit/>
          </a:bodyPr>
          <a:lstStyle>
            <a:lvl1pPr>
              <a:defRPr sz="16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Picture Placeholder 12"/>
          <p:cNvSpPr>
            <a:spLocks noGrp="1"/>
          </p:cNvSpPr>
          <p:nvPr>
            <p:ph type="pic" sz="quarter" idx="20"/>
          </p:nvPr>
        </p:nvSpPr>
        <p:spPr>
          <a:xfrm>
            <a:off x="655554" y="3230912"/>
            <a:ext cx="2742850" cy="2743200"/>
          </a:xfrm>
          <a:prstGeom prst="ellipse">
            <a:avLst/>
          </a:prstGeom>
        </p:spPr>
        <p:txBody>
          <a:bodyPr anchor="ctr" anchorCtr="0">
            <a:normAutofit/>
          </a:bodyPr>
          <a:lstStyle>
            <a:lvl1pPr>
              <a:defRPr sz="16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3781722" y="4130623"/>
            <a:ext cx="8373841" cy="1788182"/>
          </a:xfrm>
        </p:spPr>
        <p:txBody>
          <a:bodyPr wrap="square">
            <a:spAutoFit/>
          </a:bodyPr>
          <a:lstStyle>
            <a:lvl1pPr marL="0" indent="0">
              <a:buNone/>
              <a:defRPr baseline="0">
                <a:solidFill>
                  <a:srgbClr val="67217A"/>
                </a:solidFill>
              </a:defRPr>
            </a:lvl1pPr>
            <a:lvl2pPr marL="342826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4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571376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799927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8477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3758816" y="3230912"/>
            <a:ext cx="8373841" cy="849463"/>
          </a:xfrm>
        </p:spPr>
        <p:txBody>
          <a:bodyPr wrap="square">
            <a:spAutoFit/>
          </a:bodyPr>
          <a:lstStyle>
            <a:lvl1pPr marL="0" indent="0">
              <a:buNone/>
              <a:defRPr lang="en-US" sz="4800" b="0" kern="1200" cap="none" spc="-103" baseline="0" dirty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  <a:lvl2pPr marL="342826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4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571376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799927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8477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3781722" y="367275"/>
            <a:ext cx="8373841" cy="849463"/>
          </a:xfrm>
        </p:spPr>
        <p:txBody>
          <a:bodyPr wrap="square">
            <a:spAutoFit/>
          </a:bodyPr>
          <a:lstStyle>
            <a:lvl1pPr marL="0" indent="0">
              <a:buNone/>
              <a:defRPr lang="en-US" sz="4800" b="0" kern="1200" cap="none" spc="-103" baseline="0" dirty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  <a:lvl2pPr marL="342826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4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571376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799927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8477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946496896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">
    <p:bg>
      <p:bgPr>
        <a:solidFill>
          <a:srgbClr val="6721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668" y="2117165"/>
            <a:ext cx="11885618" cy="1837298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Section1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8826383" y="6157051"/>
            <a:ext cx="30316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sz="1800" b="1" dirty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9944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406" userDrawn="1">
          <p15:clr>
            <a:srgbClr val="C35EA4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foto">
    <p:bg>
      <p:bgPr>
        <a:solidFill>
          <a:srgbClr val="6721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  <p:custDataLst>
              <p:custData r:id="rId1"/>
            </p:custDataLst>
          </p:nvPr>
        </p:nvSpPr>
        <p:spPr bwMode="ltGray">
          <a:xfrm>
            <a:off x="6219032" y="10"/>
            <a:ext cx="6215857" cy="6992587"/>
          </a:xfr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74668" y="2117165"/>
            <a:ext cx="5714206" cy="1837298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Section1</a:t>
            </a:r>
          </a:p>
        </p:txBody>
      </p:sp>
    </p:spTree>
    <p:extLst>
      <p:ext uri="{BB962C8B-B14F-4D97-AF65-F5344CB8AC3E}">
        <p14:creationId xmlns:p14="http://schemas.microsoft.com/office/powerpoint/2010/main" val="2249681646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  <p:custDataLst>
              <p:custData r:id="rId1"/>
            </p:custDataLst>
          </p:nvPr>
        </p:nvSpPr>
        <p:spPr bwMode="ltGray">
          <a:xfrm>
            <a:off x="6219032" y="10"/>
            <a:ext cx="6215857" cy="6992587"/>
          </a:xfr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74668" y="2117165"/>
            <a:ext cx="5714206" cy="1837298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solidFill>
                  <a:srgbClr val="67217A"/>
                </a:solidFill>
              </a:defRPr>
            </a:lvl1pPr>
          </a:lstStyle>
          <a:p>
            <a:r>
              <a:rPr lang="en-US" dirty="0"/>
              <a:t>Section1</a:t>
            </a:r>
          </a:p>
        </p:txBody>
      </p:sp>
    </p:spTree>
    <p:extLst>
      <p:ext uri="{BB962C8B-B14F-4D97-AF65-F5344CB8AC3E}">
        <p14:creationId xmlns:p14="http://schemas.microsoft.com/office/powerpoint/2010/main" val="252371792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08" y="295283"/>
            <a:ext cx="11888047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08" y="1212860"/>
            <a:ext cx="11885681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392254" y="3050569"/>
            <a:ext cx="6995160" cy="894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75" r:id="rId1"/>
    <p:sldLayoutId id="2147484264" r:id="rId2"/>
    <p:sldLayoutId id="2147484274" r:id="rId3"/>
    <p:sldLayoutId id="2147484266" r:id="rId4"/>
    <p:sldLayoutId id="2147484330" r:id="rId5"/>
    <p:sldLayoutId id="2147484331" r:id="rId6"/>
    <p:sldLayoutId id="2147484320" r:id="rId7"/>
    <p:sldLayoutId id="2147484326" r:id="rId8"/>
    <p:sldLayoutId id="2147484329" r:id="rId9"/>
    <p:sldLayoutId id="2147484323" r:id="rId10"/>
    <p:sldLayoutId id="2147484328" r:id="rId11"/>
    <p:sldLayoutId id="2147484325" r:id="rId12"/>
    <p:sldLayoutId id="2147484324" r:id="rId13"/>
    <p:sldLayoutId id="2147484332" r:id="rId14"/>
    <p:sldLayoutId id="2147484327" r:id="rId15"/>
    <p:sldLayoutId id="2147484276" r:id="rId16"/>
    <p:sldLayoutId id="2147484267" r:id="rId17"/>
    <p:sldLayoutId id="2147484268" r:id="rId18"/>
    <p:sldLayoutId id="2147484269" r:id="rId19"/>
    <p:sldLayoutId id="2147484270" r:id="rId20"/>
    <p:sldLayoutId id="2147484271" r:id="rId21"/>
    <p:sldLayoutId id="2147484272" r:id="rId22"/>
    <p:sldLayoutId id="2147484273" r:id="rId23"/>
    <p:sldLayoutId id="2147484277" r:id="rId24"/>
    <p:sldLayoutId id="2147484263" r:id="rId25"/>
    <p:sldLayoutId id="2147484307" r:id="rId26"/>
    <p:sldLayoutId id="2147484333" r:id="rId27"/>
  </p:sldLayoutIdLst>
  <p:transition>
    <p:fade/>
  </p:transition>
  <p:txStyles>
    <p:titleStyle>
      <a:lvl1pPr algn="l" defTabSz="932719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3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891" marR="0" indent="-342891" algn="l" defTabSz="932719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185" marR="0" indent="-241294" algn="l" defTabSz="932719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080" marR="0" indent="-228594" algn="l" defTabSz="932719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674" marR="0" indent="-228594" algn="l" defTabSz="932719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269" marR="0" indent="-228594" algn="l" defTabSz="932719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4976" indent="-233181" algn="l" defTabSz="932719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336" indent="-233181" algn="l" defTabSz="932719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695" indent="-233181" algn="l" defTabSz="932719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056" indent="-233181" algn="l" defTabSz="932719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59" algn="l" defTabSz="9327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19" algn="l" defTabSz="9327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078" algn="l" defTabSz="9327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37" algn="l" defTabSz="9327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798" algn="l" defTabSz="9327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157" algn="l" defTabSz="9327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16" algn="l" defTabSz="9327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876" algn="l" defTabSz="9327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 userDrawn="1">
          <p15:clr>
            <a:srgbClr val="5ACBF0"/>
          </p15:clr>
        </p15:guide>
        <p15:guide id="2" pos="173" userDrawn="1">
          <p15:clr>
            <a:srgbClr val="5ACBF0"/>
          </p15:clr>
        </p15:guide>
        <p15:guide id="3" pos="749" userDrawn="1">
          <p15:clr>
            <a:srgbClr val="5ACBF0"/>
          </p15:clr>
        </p15:guide>
        <p15:guide id="4" pos="1325" userDrawn="1">
          <p15:clr>
            <a:srgbClr val="5ACBF0"/>
          </p15:clr>
        </p15:guide>
        <p15:guide id="5" pos="1901" userDrawn="1">
          <p15:clr>
            <a:srgbClr val="5ACBF0"/>
          </p15:clr>
        </p15:guide>
        <p15:guide id="6" pos="2477" userDrawn="1">
          <p15:clr>
            <a:srgbClr val="5ACBF0"/>
          </p15:clr>
        </p15:guide>
        <p15:guide id="7" pos="3053" userDrawn="1">
          <p15:clr>
            <a:srgbClr val="5ACBF0"/>
          </p15:clr>
        </p15:guide>
        <p15:guide id="8" pos="3629" userDrawn="1">
          <p15:clr>
            <a:srgbClr val="5ACBF0"/>
          </p15:clr>
        </p15:guide>
        <p15:guide id="9" pos="4204" userDrawn="1">
          <p15:clr>
            <a:srgbClr val="5ACBF0"/>
          </p15:clr>
        </p15:guide>
        <p15:guide id="10" pos="4780" userDrawn="1">
          <p15:clr>
            <a:srgbClr val="5ACBF0"/>
          </p15:clr>
        </p15:guide>
        <p15:guide id="11" pos="5356" userDrawn="1">
          <p15:clr>
            <a:srgbClr val="5ACBF0"/>
          </p15:clr>
        </p15:guide>
        <p15:guide id="12" pos="5932" userDrawn="1">
          <p15:clr>
            <a:srgbClr val="5ACBF0"/>
          </p15:clr>
        </p15:guide>
        <p15:guide id="13" pos="6508" userDrawn="1">
          <p15:clr>
            <a:srgbClr val="5ACBF0"/>
          </p15:clr>
        </p15:guide>
        <p15:guide id="14" pos="7084" userDrawn="1">
          <p15:clr>
            <a:srgbClr val="5ACBF0"/>
          </p15:clr>
        </p15:guide>
        <p15:guide id="15" pos="7660" userDrawn="1">
          <p15:clr>
            <a:srgbClr val="5ACBF0"/>
          </p15:clr>
        </p15:guide>
        <p15:guide id="16" pos="288" userDrawn="1">
          <p15:clr>
            <a:srgbClr val="C35EA4"/>
          </p15:clr>
        </p15:guide>
        <p15:guide id="17" pos="7545" userDrawn="1">
          <p15:clr>
            <a:srgbClr val="C35EA4"/>
          </p15:clr>
        </p15:guide>
        <p15:guide id="18" orient="horz" pos="763" userDrawn="1">
          <p15:clr>
            <a:srgbClr val="5ACBF0"/>
          </p15:clr>
        </p15:guide>
        <p15:guide id="19" orient="horz" pos="1339" userDrawn="1">
          <p15:clr>
            <a:srgbClr val="5ACBF0"/>
          </p15:clr>
        </p15:guide>
        <p15:guide id="20" orient="horz" pos="1915" userDrawn="1">
          <p15:clr>
            <a:srgbClr val="5ACBF0"/>
          </p15:clr>
        </p15:guide>
        <p15:guide id="21" orient="horz" pos="2491" userDrawn="1">
          <p15:clr>
            <a:srgbClr val="5ACBF0"/>
          </p15:clr>
        </p15:guide>
        <p15:guide id="22" orient="horz" pos="3067" userDrawn="1">
          <p15:clr>
            <a:srgbClr val="5ACBF0"/>
          </p15:clr>
        </p15:guide>
        <p15:guide id="23" orient="horz" pos="3643" userDrawn="1">
          <p15:clr>
            <a:srgbClr val="5ACBF0"/>
          </p15:clr>
        </p15:guide>
        <p15:guide id="24" orient="horz" pos="4219" userDrawn="1">
          <p15:clr>
            <a:srgbClr val="5ACBF0"/>
          </p15:clr>
        </p15:guide>
        <p15:guide id="25" orient="horz" pos="302" userDrawn="1">
          <p15:clr>
            <a:srgbClr val="C35EA4"/>
          </p15:clr>
        </p15:guide>
        <p15:guide id="26" orient="horz" pos="4104" userDrawn="1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2.PNG"/><Relationship Id="rId4" Type="http://schemas.openxmlformats.org/officeDocument/2006/relationships/image" Target="../media/image31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5.emf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0.jpeg"/><Relationship Id="rId5" Type="http://schemas.openxmlformats.org/officeDocument/2006/relationships/image" Target="../media/image39.emf"/><Relationship Id="rId4" Type="http://schemas.openxmlformats.org/officeDocument/2006/relationships/image" Target="../media/image38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gif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emf"/><Relationship Id="rId13" Type="http://schemas.openxmlformats.org/officeDocument/2006/relationships/image" Target="../media/image53.emf"/><Relationship Id="rId18" Type="http://schemas.openxmlformats.org/officeDocument/2006/relationships/image" Target="../media/image58.png"/><Relationship Id="rId3" Type="http://schemas.openxmlformats.org/officeDocument/2006/relationships/image" Target="../media/image43.png"/><Relationship Id="rId21" Type="http://schemas.openxmlformats.org/officeDocument/2006/relationships/image" Target="../media/image61.emf"/><Relationship Id="rId7" Type="http://schemas.openxmlformats.org/officeDocument/2006/relationships/image" Target="../media/image47.emf"/><Relationship Id="rId12" Type="http://schemas.openxmlformats.org/officeDocument/2006/relationships/image" Target="../media/image52.emf"/><Relationship Id="rId17" Type="http://schemas.openxmlformats.org/officeDocument/2006/relationships/image" Target="../media/image57.png"/><Relationship Id="rId2" Type="http://schemas.openxmlformats.org/officeDocument/2006/relationships/image" Target="../media/image42.png"/><Relationship Id="rId16" Type="http://schemas.openxmlformats.org/officeDocument/2006/relationships/image" Target="../media/image56.png"/><Relationship Id="rId20" Type="http://schemas.openxmlformats.org/officeDocument/2006/relationships/image" Target="../media/image60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6.png"/><Relationship Id="rId11" Type="http://schemas.openxmlformats.org/officeDocument/2006/relationships/image" Target="../media/image51.png"/><Relationship Id="rId5" Type="http://schemas.openxmlformats.org/officeDocument/2006/relationships/image" Target="../media/image45.png"/><Relationship Id="rId15" Type="http://schemas.openxmlformats.org/officeDocument/2006/relationships/image" Target="../media/image55.png"/><Relationship Id="rId10" Type="http://schemas.openxmlformats.org/officeDocument/2006/relationships/image" Target="../media/image50.png"/><Relationship Id="rId19" Type="http://schemas.openxmlformats.org/officeDocument/2006/relationships/image" Target="../media/image59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Relationship Id="rId14" Type="http://schemas.openxmlformats.org/officeDocument/2006/relationships/image" Target="../media/image5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7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78.png"/><Relationship Id="rId7" Type="http://schemas.openxmlformats.org/officeDocument/2006/relationships/image" Target="../media/image82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10" Type="http://schemas.openxmlformats.org/officeDocument/2006/relationships/image" Target="../media/image85.png"/><Relationship Id="rId4" Type="http://schemas.openxmlformats.org/officeDocument/2006/relationships/image" Target="../media/image79.png"/><Relationship Id="rId9" Type="http://schemas.openxmlformats.org/officeDocument/2006/relationships/image" Target="../media/image84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87.png"/><Relationship Id="rId7" Type="http://schemas.openxmlformats.org/officeDocument/2006/relationships/image" Target="../media/image90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81.png"/><Relationship Id="rId11" Type="http://schemas.openxmlformats.org/officeDocument/2006/relationships/image" Target="../media/image93.png"/><Relationship Id="rId5" Type="http://schemas.openxmlformats.org/officeDocument/2006/relationships/image" Target="../media/image89.emf"/><Relationship Id="rId10" Type="http://schemas.openxmlformats.org/officeDocument/2006/relationships/image" Target="../media/image82.png"/><Relationship Id="rId4" Type="http://schemas.openxmlformats.org/officeDocument/2006/relationships/image" Target="../media/image88.jpeg"/><Relationship Id="rId9" Type="http://schemas.openxmlformats.org/officeDocument/2006/relationships/image" Target="../media/image92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emf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emf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950061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07" y="1212859"/>
            <a:ext cx="11885683" cy="2769989"/>
          </a:xfrm>
        </p:spPr>
        <p:txBody>
          <a:bodyPr/>
          <a:lstStyle/>
          <a:p>
            <a:r>
              <a:rPr lang="es-ES" dirty="0" smtClean="0"/>
              <a:t>PLC </a:t>
            </a:r>
            <a:r>
              <a:rPr lang="es-ES" sz="3200" dirty="0" smtClean="0"/>
              <a:t>– </a:t>
            </a:r>
            <a:r>
              <a:rPr lang="es-ES" sz="3200" dirty="0" err="1" smtClean="0"/>
              <a:t>Legacy</a:t>
            </a:r>
            <a:r>
              <a:rPr lang="es-ES" sz="3200" dirty="0" smtClean="0"/>
              <a:t> </a:t>
            </a:r>
            <a:r>
              <a:rPr lang="es-ES" sz="3200" dirty="0" err="1" smtClean="0"/>
              <a:t>IoT</a:t>
            </a:r>
            <a:endParaRPr lang="es-ES" dirty="0" smtClean="0"/>
          </a:p>
          <a:p>
            <a:r>
              <a:rPr lang="es-ES" dirty="0"/>
              <a:t>PLC </a:t>
            </a:r>
            <a:r>
              <a:rPr lang="es-ES" sz="3200" dirty="0"/>
              <a:t>– </a:t>
            </a:r>
            <a:r>
              <a:rPr lang="es-ES" sz="3200" dirty="0" err="1"/>
              <a:t>Legacy</a:t>
            </a:r>
            <a:r>
              <a:rPr lang="es-ES" sz="3200" dirty="0"/>
              <a:t> </a:t>
            </a:r>
            <a:r>
              <a:rPr lang="es-ES" sz="3200" dirty="0" err="1" smtClean="0"/>
              <a:t>IoT</a:t>
            </a:r>
            <a:endParaRPr lang="es-ES" dirty="0" smtClean="0"/>
          </a:p>
          <a:p>
            <a:r>
              <a:rPr lang="es-ES" dirty="0"/>
              <a:t>PLC </a:t>
            </a:r>
            <a:r>
              <a:rPr lang="es-ES" sz="3200" dirty="0"/>
              <a:t>– </a:t>
            </a:r>
            <a:r>
              <a:rPr lang="es-ES" sz="3200" dirty="0" err="1"/>
              <a:t>Legacy</a:t>
            </a:r>
            <a:r>
              <a:rPr lang="es-ES" sz="3200" dirty="0"/>
              <a:t> </a:t>
            </a:r>
            <a:r>
              <a:rPr lang="es-ES" sz="3200" dirty="0" err="1" smtClean="0"/>
              <a:t>IoT</a:t>
            </a:r>
            <a:endParaRPr lang="es-ES" dirty="0" smtClean="0"/>
          </a:p>
          <a:p>
            <a:r>
              <a:rPr lang="es-ES" dirty="0" smtClean="0"/>
              <a:t>Denso </a:t>
            </a:r>
            <a:r>
              <a:rPr lang="es-ES" sz="3200" dirty="0" smtClean="0"/>
              <a:t>– IP </a:t>
            </a:r>
            <a:r>
              <a:rPr lang="es-ES" sz="3200" dirty="0" err="1" smtClean="0"/>
              <a:t>devices</a:t>
            </a:r>
            <a:endParaRPr lang="es-E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Devices</a:t>
            </a:r>
            <a:endParaRPr lang="es-E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9274" y="295283"/>
            <a:ext cx="4600575" cy="21240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3044" y="4030662"/>
            <a:ext cx="4572000" cy="2794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9844" y="2659062"/>
            <a:ext cx="5581650" cy="341100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7644" y="720059"/>
            <a:ext cx="3157909" cy="1942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53614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Device</a:t>
            </a:r>
            <a:r>
              <a:rPr lang="es-ES" dirty="0" smtClean="0"/>
              <a:t> </a:t>
            </a:r>
            <a:r>
              <a:rPr lang="es-ES" dirty="0" err="1" smtClean="0"/>
              <a:t>Gateways</a:t>
            </a:r>
            <a:endParaRPr lang="es-ES" dirty="0"/>
          </a:p>
        </p:txBody>
      </p:sp>
      <p:sp>
        <p:nvSpPr>
          <p:cNvPr id="4" name="Rectangle 3"/>
          <p:cNvSpPr/>
          <p:nvPr/>
        </p:nvSpPr>
        <p:spPr>
          <a:xfrm>
            <a:off x="856735" y="3702906"/>
            <a:ext cx="5224849" cy="171759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smtClean="0"/>
              <a:t>Device Gateway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501073" y="4077722"/>
            <a:ext cx="1260387" cy="57664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Storage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240686" y="4077725"/>
            <a:ext cx="1260387" cy="57664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Queues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80296" y="4077725"/>
            <a:ext cx="1260387" cy="57664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712035" y="4077725"/>
            <a:ext cx="1260387" cy="576649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Event Hubs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980299" y="4728515"/>
            <a:ext cx="4992123" cy="57664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Compute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 bwMode="auto">
          <a:xfrm>
            <a:off x="856735" y="2842055"/>
            <a:ext cx="5224849" cy="803184"/>
          </a:xfrm>
          <a:prstGeom prst="rect">
            <a:avLst/>
          </a:prstGeom>
          <a:solidFill>
            <a:srgbClr val="36AFCE"/>
          </a:solidFill>
          <a:ln w="3810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76195" tIns="38098" rIns="76195" bIns="38098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76171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 dirty="0" smtClean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"/>
            </a:endParaRPr>
          </a:p>
        </p:txBody>
      </p:sp>
      <p:sp>
        <p:nvSpPr>
          <p:cNvPr id="11" name="Freeform 84"/>
          <p:cNvSpPr>
            <a:spLocks noEditPoints="1"/>
          </p:cNvSpPr>
          <p:nvPr/>
        </p:nvSpPr>
        <p:spPr bwMode="auto">
          <a:xfrm>
            <a:off x="1265736" y="2959320"/>
            <a:ext cx="344756" cy="387409"/>
          </a:xfrm>
          <a:custGeom>
            <a:avLst/>
            <a:gdLst>
              <a:gd name="T0" fmla="*/ 604 w 1838"/>
              <a:gd name="T1" fmla="*/ 253 h 2192"/>
              <a:gd name="T2" fmla="*/ 1159 w 1838"/>
              <a:gd name="T3" fmla="*/ 963 h 2192"/>
              <a:gd name="T4" fmla="*/ 1105 w 1838"/>
              <a:gd name="T5" fmla="*/ 573 h 2192"/>
              <a:gd name="T6" fmla="*/ 214 w 1838"/>
              <a:gd name="T7" fmla="*/ 0 h 2192"/>
              <a:gd name="T8" fmla="*/ 1159 w 1838"/>
              <a:gd name="T9" fmla="*/ 694 h 2192"/>
              <a:gd name="T10" fmla="*/ 1088 w 1838"/>
              <a:gd name="T11" fmla="*/ 764 h 2192"/>
              <a:gd name="T12" fmla="*/ 284 w 1838"/>
              <a:gd name="T13" fmla="*/ 198 h 2192"/>
              <a:gd name="T14" fmla="*/ 214 w 1838"/>
              <a:gd name="T15" fmla="*/ 128 h 2192"/>
              <a:gd name="T16" fmla="*/ 1443 w 1838"/>
              <a:gd name="T17" fmla="*/ 262 h 2192"/>
              <a:gd name="T18" fmla="*/ 1309 w 1838"/>
              <a:gd name="T19" fmla="*/ 1063 h 2192"/>
              <a:gd name="T20" fmla="*/ 903 w 1838"/>
              <a:gd name="T21" fmla="*/ 764 h 2192"/>
              <a:gd name="T22" fmla="*/ 639 w 1838"/>
              <a:gd name="T23" fmla="*/ 952 h 2192"/>
              <a:gd name="T24" fmla="*/ 704 w 1838"/>
              <a:gd name="T25" fmla="*/ 1683 h 2192"/>
              <a:gd name="T26" fmla="*/ 767 w 1838"/>
              <a:gd name="T27" fmla="*/ 1191 h 2192"/>
              <a:gd name="T28" fmla="*/ 1683 w 1838"/>
              <a:gd name="T29" fmla="*/ 390 h 2192"/>
              <a:gd name="T30" fmla="*/ 1443 w 1838"/>
              <a:gd name="T31" fmla="*/ 134 h 2192"/>
              <a:gd name="T32" fmla="*/ 960 w 1838"/>
              <a:gd name="T33" fmla="*/ 198 h 2192"/>
              <a:gd name="T34" fmla="*/ 704 w 1838"/>
              <a:gd name="T35" fmla="*/ 1555 h 2192"/>
              <a:gd name="T36" fmla="*/ 775 w 1838"/>
              <a:gd name="T37" fmla="*/ 1484 h 2192"/>
              <a:gd name="T38" fmla="*/ 704 w 1838"/>
              <a:gd name="T39" fmla="*/ 694 h 2192"/>
              <a:gd name="T40" fmla="*/ 1631 w 1838"/>
              <a:gd name="T41" fmla="*/ 128 h 2192"/>
              <a:gd name="T42" fmla="*/ 1560 w 1838"/>
              <a:gd name="T43" fmla="*/ 198 h 2192"/>
              <a:gd name="T44" fmla="*/ 1230 w 1838"/>
              <a:gd name="T45" fmla="*/ 198 h 2192"/>
              <a:gd name="T46" fmla="*/ 1159 w 1838"/>
              <a:gd name="T47" fmla="*/ 128 h 2192"/>
              <a:gd name="T48" fmla="*/ 1823 w 1838"/>
              <a:gd name="T49" fmla="*/ 1484 h 2192"/>
              <a:gd name="T50" fmla="*/ 1553 w 1838"/>
              <a:gd name="T51" fmla="*/ 1670 h 2192"/>
              <a:gd name="T52" fmla="*/ 1362 w 1838"/>
              <a:gd name="T53" fmla="*/ 1922 h 2192"/>
              <a:gd name="T54" fmla="*/ 1177 w 1838"/>
              <a:gd name="T55" fmla="*/ 2192 h 2192"/>
              <a:gd name="T56" fmla="*/ 1639 w 1838"/>
              <a:gd name="T57" fmla="*/ 2192 h 2192"/>
              <a:gd name="T58" fmla="*/ 1177 w 1838"/>
              <a:gd name="T59" fmla="*/ 2064 h 2192"/>
              <a:gd name="T60" fmla="*/ 1247 w 1838"/>
              <a:gd name="T61" fmla="*/ 1993 h 2192"/>
              <a:gd name="T62" fmla="*/ 1695 w 1838"/>
              <a:gd name="T63" fmla="*/ 1484 h 2192"/>
              <a:gd name="T64" fmla="*/ 1624 w 1838"/>
              <a:gd name="T65" fmla="*/ 1414 h 2192"/>
              <a:gd name="T66" fmla="*/ 1639 w 1838"/>
              <a:gd name="T67" fmla="*/ 1922 h 2192"/>
              <a:gd name="T68" fmla="*/ 1133 w 1838"/>
              <a:gd name="T69" fmla="*/ 1678 h 2192"/>
              <a:gd name="T70" fmla="*/ 1177 w 1838"/>
              <a:gd name="T71" fmla="*/ 1286 h 2192"/>
              <a:gd name="T72" fmla="*/ 807 w 1838"/>
              <a:gd name="T73" fmla="*/ 1823 h 2192"/>
              <a:gd name="T74" fmla="*/ 384 w 1838"/>
              <a:gd name="T75" fmla="*/ 1922 h 2192"/>
              <a:gd name="T76" fmla="*/ 412 w 1838"/>
              <a:gd name="T77" fmla="*/ 764 h 2192"/>
              <a:gd name="T78" fmla="*/ 157 w 1838"/>
              <a:gd name="T79" fmla="*/ 955 h 2192"/>
              <a:gd name="T80" fmla="*/ 199 w 1838"/>
              <a:gd name="T81" fmla="*/ 2192 h 2192"/>
              <a:gd name="T82" fmla="*/ 704 w 1838"/>
              <a:gd name="T83" fmla="*/ 2192 h 2192"/>
              <a:gd name="T84" fmla="*/ 1133 w 1838"/>
              <a:gd name="T85" fmla="*/ 1678 h 2192"/>
              <a:gd name="T86" fmla="*/ 1177 w 1838"/>
              <a:gd name="T87" fmla="*/ 1555 h 2192"/>
              <a:gd name="T88" fmla="*/ 199 w 1838"/>
              <a:gd name="T89" fmla="*/ 2064 h 2192"/>
              <a:gd name="T90" fmla="*/ 270 w 1838"/>
              <a:gd name="T91" fmla="*/ 1993 h 2192"/>
              <a:gd name="T92" fmla="*/ 143 w 1838"/>
              <a:gd name="T93" fmla="*/ 764 h 2192"/>
              <a:gd name="T94" fmla="*/ 214 w 1838"/>
              <a:gd name="T95" fmla="*/ 835 h 2192"/>
              <a:gd name="T96" fmla="*/ 704 w 1838"/>
              <a:gd name="T97" fmla="*/ 1922 h 2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838" h="2192">
                <a:moveTo>
                  <a:pt x="214" y="397"/>
                </a:moveTo>
                <a:cubicBezTo>
                  <a:pt x="304" y="397"/>
                  <a:pt x="381" y="336"/>
                  <a:pt x="405" y="253"/>
                </a:cubicBezTo>
                <a:cubicBezTo>
                  <a:pt x="604" y="253"/>
                  <a:pt x="604" y="253"/>
                  <a:pt x="604" y="253"/>
                </a:cubicBezTo>
                <a:cubicBezTo>
                  <a:pt x="998" y="647"/>
                  <a:pt x="998" y="647"/>
                  <a:pt x="998" y="647"/>
                </a:cubicBezTo>
                <a:cubicBezTo>
                  <a:pt x="974" y="680"/>
                  <a:pt x="960" y="720"/>
                  <a:pt x="960" y="764"/>
                </a:cubicBezTo>
                <a:cubicBezTo>
                  <a:pt x="960" y="874"/>
                  <a:pt x="1049" y="963"/>
                  <a:pt x="1159" y="963"/>
                </a:cubicBezTo>
                <a:cubicBezTo>
                  <a:pt x="1268" y="963"/>
                  <a:pt x="1358" y="874"/>
                  <a:pt x="1358" y="764"/>
                </a:cubicBezTo>
                <a:cubicBezTo>
                  <a:pt x="1358" y="655"/>
                  <a:pt x="1268" y="566"/>
                  <a:pt x="1159" y="566"/>
                </a:cubicBezTo>
                <a:cubicBezTo>
                  <a:pt x="1140" y="566"/>
                  <a:pt x="1122" y="568"/>
                  <a:pt x="1105" y="573"/>
                </a:cubicBezTo>
                <a:cubicBezTo>
                  <a:pt x="657" y="125"/>
                  <a:pt x="657" y="125"/>
                  <a:pt x="657" y="125"/>
                </a:cubicBezTo>
                <a:cubicBezTo>
                  <a:pt x="398" y="125"/>
                  <a:pt x="398" y="125"/>
                  <a:pt x="398" y="125"/>
                </a:cubicBezTo>
                <a:cubicBezTo>
                  <a:pt x="369" y="51"/>
                  <a:pt x="297" y="0"/>
                  <a:pt x="214" y="0"/>
                </a:cubicBezTo>
                <a:cubicBezTo>
                  <a:pt x="104" y="0"/>
                  <a:pt x="15" y="89"/>
                  <a:pt x="15" y="198"/>
                </a:cubicBezTo>
                <a:cubicBezTo>
                  <a:pt x="15" y="308"/>
                  <a:pt x="104" y="397"/>
                  <a:pt x="214" y="397"/>
                </a:cubicBezTo>
                <a:close/>
                <a:moveTo>
                  <a:pt x="1159" y="694"/>
                </a:moveTo>
                <a:cubicBezTo>
                  <a:pt x="1198" y="694"/>
                  <a:pt x="1230" y="725"/>
                  <a:pt x="1230" y="764"/>
                </a:cubicBezTo>
                <a:cubicBezTo>
                  <a:pt x="1230" y="803"/>
                  <a:pt x="1198" y="835"/>
                  <a:pt x="1159" y="835"/>
                </a:cubicBezTo>
                <a:cubicBezTo>
                  <a:pt x="1120" y="835"/>
                  <a:pt x="1088" y="803"/>
                  <a:pt x="1088" y="764"/>
                </a:cubicBezTo>
                <a:cubicBezTo>
                  <a:pt x="1088" y="725"/>
                  <a:pt x="1120" y="694"/>
                  <a:pt x="1159" y="694"/>
                </a:cubicBezTo>
                <a:close/>
                <a:moveTo>
                  <a:pt x="214" y="128"/>
                </a:moveTo>
                <a:cubicBezTo>
                  <a:pt x="253" y="128"/>
                  <a:pt x="284" y="159"/>
                  <a:pt x="284" y="198"/>
                </a:cubicBezTo>
                <a:cubicBezTo>
                  <a:pt x="284" y="237"/>
                  <a:pt x="253" y="269"/>
                  <a:pt x="214" y="269"/>
                </a:cubicBezTo>
                <a:cubicBezTo>
                  <a:pt x="175" y="269"/>
                  <a:pt x="143" y="237"/>
                  <a:pt x="143" y="198"/>
                </a:cubicBezTo>
                <a:cubicBezTo>
                  <a:pt x="143" y="159"/>
                  <a:pt x="175" y="128"/>
                  <a:pt x="214" y="128"/>
                </a:cubicBezTo>
                <a:close/>
                <a:moveTo>
                  <a:pt x="1159" y="397"/>
                </a:moveTo>
                <a:cubicBezTo>
                  <a:pt x="1246" y="397"/>
                  <a:pt x="1320" y="341"/>
                  <a:pt x="1347" y="262"/>
                </a:cubicBezTo>
                <a:cubicBezTo>
                  <a:pt x="1443" y="262"/>
                  <a:pt x="1443" y="262"/>
                  <a:pt x="1443" y="262"/>
                </a:cubicBezTo>
                <a:cubicBezTo>
                  <a:pt x="1461" y="317"/>
                  <a:pt x="1503" y="360"/>
                  <a:pt x="1555" y="382"/>
                </a:cubicBezTo>
                <a:cubicBezTo>
                  <a:pt x="1555" y="817"/>
                  <a:pt x="1555" y="817"/>
                  <a:pt x="1555" y="817"/>
                </a:cubicBezTo>
                <a:cubicBezTo>
                  <a:pt x="1309" y="1063"/>
                  <a:pt x="1309" y="1063"/>
                  <a:pt x="1309" y="1063"/>
                </a:cubicBezTo>
                <a:cubicBezTo>
                  <a:pt x="767" y="1063"/>
                  <a:pt x="767" y="1063"/>
                  <a:pt x="767" y="1063"/>
                </a:cubicBezTo>
                <a:cubicBezTo>
                  <a:pt x="767" y="953"/>
                  <a:pt x="767" y="953"/>
                  <a:pt x="767" y="953"/>
                </a:cubicBezTo>
                <a:cubicBezTo>
                  <a:pt x="846" y="927"/>
                  <a:pt x="903" y="852"/>
                  <a:pt x="903" y="764"/>
                </a:cubicBezTo>
                <a:cubicBezTo>
                  <a:pt x="903" y="655"/>
                  <a:pt x="814" y="566"/>
                  <a:pt x="704" y="566"/>
                </a:cubicBezTo>
                <a:cubicBezTo>
                  <a:pt x="595" y="566"/>
                  <a:pt x="506" y="655"/>
                  <a:pt x="506" y="764"/>
                </a:cubicBezTo>
                <a:cubicBezTo>
                  <a:pt x="506" y="851"/>
                  <a:pt x="561" y="925"/>
                  <a:pt x="639" y="952"/>
                </a:cubicBezTo>
                <a:cubicBezTo>
                  <a:pt x="639" y="1297"/>
                  <a:pt x="639" y="1297"/>
                  <a:pt x="639" y="1297"/>
                </a:cubicBezTo>
                <a:cubicBezTo>
                  <a:pt x="561" y="1324"/>
                  <a:pt x="506" y="1398"/>
                  <a:pt x="506" y="1484"/>
                </a:cubicBezTo>
                <a:cubicBezTo>
                  <a:pt x="506" y="1594"/>
                  <a:pt x="595" y="1683"/>
                  <a:pt x="704" y="1683"/>
                </a:cubicBezTo>
                <a:cubicBezTo>
                  <a:pt x="814" y="1683"/>
                  <a:pt x="903" y="1594"/>
                  <a:pt x="903" y="1484"/>
                </a:cubicBezTo>
                <a:cubicBezTo>
                  <a:pt x="903" y="1397"/>
                  <a:pt x="846" y="1322"/>
                  <a:pt x="767" y="1296"/>
                </a:cubicBezTo>
                <a:cubicBezTo>
                  <a:pt x="767" y="1191"/>
                  <a:pt x="767" y="1191"/>
                  <a:pt x="767" y="1191"/>
                </a:cubicBezTo>
                <a:cubicBezTo>
                  <a:pt x="1362" y="1191"/>
                  <a:pt x="1362" y="1191"/>
                  <a:pt x="1362" y="1191"/>
                </a:cubicBezTo>
                <a:cubicBezTo>
                  <a:pt x="1683" y="870"/>
                  <a:pt x="1683" y="870"/>
                  <a:pt x="1683" y="870"/>
                </a:cubicBezTo>
                <a:cubicBezTo>
                  <a:pt x="1683" y="390"/>
                  <a:pt x="1683" y="390"/>
                  <a:pt x="1683" y="390"/>
                </a:cubicBezTo>
                <a:cubicBezTo>
                  <a:pt x="1768" y="367"/>
                  <a:pt x="1830" y="290"/>
                  <a:pt x="1830" y="198"/>
                </a:cubicBezTo>
                <a:cubicBezTo>
                  <a:pt x="1830" y="89"/>
                  <a:pt x="1740" y="0"/>
                  <a:pt x="1631" y="0"/>
                </a:cubicBezTo>
                <a:cubicBezTo>
                  <a:pt x="1544" y="0"/>
                  <a:pt x="1469" y="56"/>
                  <a:pt x="1443" y="134"/>
                </a:cubicBezTo>
                <a:cubicBezTo>
                  <a:pt x="1347" y="134"/>
                  <a:pt x="1347" y="134"/>
                  <a:pt x="1347" y="134"/>
                </a:cubicBezTo>
                <a:cubicBezTo>
                  <a:pt x="1320" y="56"/>
                  <a:pt x="1246" y="0"/>
                  <a:pt x="1159" y="0"/>
                </a:cubicBezTo>
                <a:cubicBezTo>
                  <a:pt x="1049" y="0"/>
                  <a:pt x="960" y="89"/>
                  <a:pt x="960" y="198"/>
                </a:cubicBezTo>
                <a:cubicBezTo>
                  <a:pt x="960" y="308"/>
                  <a:pt x="1049" y="397"/>
                  <a:pt x="1159" y="397"/>
                </a:cubicBezTo>
                <a:close/>
                <a:moveTo>
                  <a:pt x="775" y="1484"/>
                </a:moveTo>
                <a:cubicBezTo>
                  <a:pt x="775" y="1523"/>
                  <a:pt x="743" y="1555"/>
                  <a:pt x="704" y="1555"/>
                </a:cubicBezTo>
                <a:cubicBezTo>
                  <a:pt x="665" y="1555"/>
                  <a:pt x="634" y="1523"/>
                  <a:pt x="634" y="1484"/>
                </a:cubicBezTo>
                <a:cubicBezTo>
                  <a:pt x="634" y="1445"/>
                  <a:pt x="665" y="1414"/>
                  <a:pt x="704" y="1414"/>
                </a:cubicBezTo>
                <a:cubicBezTo>
                  <a:pt x="743" y="1414"/>
                  <a:pt x="775" y="1445"/>
                  <a:pt x="775" y="1484"/>
                </a:cubicBezTo>
                <a:close/>
                <a:moveTo>
                  <a:pt x="704" y="835"/>
                </a:moveTo>
                <a:cubicBezTo>
                  <a:pt x="665" y="835"/>
                  <a:pt x="634" y="803"/>
                  <a:pt x="634" y="764"/>
                </a:cubicBezTo>
                <a:cubicBezTo>
                  <a:pt x="634" y="725"/>
                  <a:pt x="665" y="694"/>
                  <a:pt x="704" y="694"/>
                </a:cubicBezTo>
                <a:cubicBezTo>
                  <a:pt x="743" y="694"/>
                  <a:pt x="775" y="725"/>
                  <a:pt x="775" y="764"/>
                </a:cubicBezTo>
                <a:cubicBezTo>
                  <a:pt x="775" y="803"/>
                  <a:pt x="743" y="835"/>
                  <a:pt x="704" y="835"/>
                </a:cubicBezTo>
                <a:close/>
                <a:moveTo>
                  <a:pt x="1631" y="128"/>
                </a:moveTo>
                <a:cubicBezTo>
                  <a:pt x="1670" y="128"/>
                  <a:pt x="1702" y="159"/>
                  <a:pt x="1702" y="198"/>
                </a:cubicBezTo>
                <a:cubicBezTo>
                  <a:pt x="1702" y="237"/>
                  <a:pt x="1670" y="269"/>
                  <a:pt x="1631" y="269"/>
                </a:cubicBezTo>
                <a:cubicBezTo>
                  <a:pt x="1592" y="269"/>
                  <a:pt x="1560" y="237"/>
                  <a:pt x="1560" y="198"/>
                </a:cubicBezTo>
                <a:cubicBezTo>
                  <a:pt x="1560" y="159"/>
                  <a:pt x="1592" y="128"/>
                  <a:pt x="1631" y="128"/>
                </a:cubicBezTo>
                <a:close/>
                <a:moveTo>
                  <a:pt x="1159" y="128"/>
                </a:moveTo>
                <a:cubicBezTo>
                  <a:pt x="1198" y="128"/>
                  <a:pt x="1230" y="159"/>
                  <a:pt x="1230" y="198"/>
                </a:cubicBezTo>
                <a:cubicBezTo>
                  <a:pt x="1230" y="237"/>
                  <a:pt x="1198" y="269"/>
                  <a:pt x="1159" y="269"/>
                </a:cubicBezTo>
                <a:cubicBezTo>
                  <a:pt x="1120" y="269"/>
                  <a:pt x="1088" y="237"/>
                  <a:pt x="1088" y="198"/>
                </a:cubicBezTo>
                <a:cubicBezTo>
                  <a:pt x="1088" y="159"/>
                  <a:pt x="1120" y="128"/>
                  <a:pt x="1159" y="128"/>
                </a:cubicBezTo>
                <a:close/>
                <a:moveTo>
                  <a:pt x="1681" y="1799"/>
                </a:moveTo>
                <a:cubicBezTo>
                  <a:pt x="1681" y="1675"/>
                  <a:pt x="1681" y="1675"/>
                  <a:pt x="1681" y="1675"/>
                </a:cubicBezTo>
                <a:cubicBezTo>
                  <a:pt x="1763" y="1650"/>
                  <a:pt x="1823" y="1574"/>
                  <a:pt x="1823" y="1484"/>
                </a:cubicBezTo>
                <a:cubicBezTo>
                  <a:pt x="1823" y="1375"/>
                  <a:pt x="1734" y="1286"/>
                  <a:pt x="1624" y="1286"/>
                </a:cubicBezTo>
                <a:cubicBezTo>
                  <a:pt x="1514" y="1286"/>
                  <a:pt x="1425" y="1375"/>
                  <a:pt x="1425" y="1484"/>
                </a:cubicBezTo>
                <a:cubicBezTo>
                  <a:pt x="1425" y="1569"/>
                  <a:pt x="1478" y="1641"/>
                  <a:pt x="1553" y="1670"/>
                </a:cubicBezTo>
                <a:cubicBezTo>
                  <a:pt x="1553" y="1814"/>
                  <a:pt x="1553" y="1814"/>
                  <a:pt x="1553" y="1814"/>
                </a:cubicBezTo>
                <a:cubicBezTo>
                  <a:pt x="1507" y="1836"/>
                  <a:pt x="1472" y="1874"/>
                  <a:pt x="1453" y="1922"/>
                </a:cubicBezTo>
                <a:cubicBezTo>
                  <a:pt x="1362" y="1922"/>
                  <a:pt x="1362" y="1922"/>
                  <a:pt x="1362" y="1922"/>
                </a:cubicBezTo>
                <a:cubicBezTo>
                  <a:pt x="1333" y="1847"/>
                  <a:pt x="1261" y="1794"/>
                  <a:pt x="1177" y="1794"/>
                </a:cubicBezTo>
                <a:cubicBezTo>
                  <a:pt x="1067" y="1794"/>
                  <a:pt x="978" y="1883"/>
                  <a:pt x="978" y="1993"/>
                </a:cubicBezTo>
                <a:cubicBezTo>
                  <a:pt x="978" y="2103"/>
                  <a:pt x="1067" y="2192"/>
                  <a:pt x="1177" y="2192"/>
                </a:cubicBezTo>
                <a:cubicBezTo>
                  <a:pt x="1266" y="2192"/>
                  <a:pt x="1343" y="2132"/>
                  <a:pt x="1367" y="2050"/>
                </a:cubicBezTo>
                <a:cubicBezTo>
                  <a:pt x="1448" y="2050"/>
                  <a:pt x="1448" y="2050"/>
                  <a:pt x="1448" y="2050"/>
                </a:cubicBezTo>
                <a:cubicBezTo>
                  <a:pt x="1473" y="2132"/>
                  <a:pt x="1549" y="2192"/>
                  <a:pt x="1639" y="2192"/>
                </a:cubicBezTo>
                <a:cubicBezTo>
                  <a:pt x="1748" y="2192"/>
                  <a:pt x="1838" y="2103"/>
                  <a:pt x="1838" y="1993"/>
                </a:cubicBezTo>
                <a:cubicBezTo>
                  <a:pt x="1838" y="1898"/>
                  <a:pt x="1770" y="1818"/>
                  <a:pt x="1681" y="1799"/>
                </a:cubicBezTo>
                <a:close/>
                <a:moveTo>
                  <a:pt x="1177" y="2064"/>
                </a:moveTo>
                <a:cubicBezTo>
                  <a:pt x="1138" y="2064"/>
                  <a:pt x="1106" y="2032"/>
                  <a:pt x="1106" y="1993"/>
                </a:cubicBezTo>
                <a:cubicBezTo>
                  <a:pt x="1106" y="1954"/>
                  <a:pt x="1138" y="1922"/>
                  <a:pt x="1177" y="1922"/>
                </a:cubicBezTo>
                <a:cubicBezTo>
                  <a:pt x="1216" y="1922"/>
                  <a:pt x="1247" y="1954"/>
                  <a:pt x="1247" y="1993"/>
                </a:cubicBezTo>
                <a:cubicBezTo>
                  <a:pt x="1247" y="2032"/>
                  <a:pt x="1216" y="2064"/>
                  <a:pt x="1177" y="2064"/>
                </a:cubicBezTo>
                <a:close/>
                <a:moveTo>
                  <a:pt x="1624" y="1414"/>
                </a:moveTo>
                <a:cubicBezTo>
                  <a:pt x="1663" y="1414"/>
                  <a:pt x="1695" y="1445"/>
                  <a:pt x="1695" y="1484"/>
                </a:cubicBezTo>
                <a:cubicBezTo>
                  <a:pt x="1695" y="1523"/>
                  <a:pt x="1663" y="1555"/>
                  <a:pt x="1624" y="1555"/>
                </a:cubicBezTo>
                <a:cubicBezTo>
                  <a:pt x="1585" y="1555"/>
                  <a:pt x="1553" y="1523"/>
                  <a:pt x="1553" y="1484"/>
                </a:cubicBezTo>
                <a:cubicBezTo>
                  <a:pt x="1553" y="1445"/>
                  <a:pt x="1585" y="1414"/>
                  <a:pt x="1624" y="1414"/>
                </a:cubicBezTo>
                <a:close/>
                <a:moveTo>
                  <a:pt x="1639" y="2064"/>
                </a:moveTo>
                <a:cubicBezTo>
                  <a:pt x="1600" y="2064"/>
                  <a:pt x="1568" y="2032"/>
                  <a:pt x="1568" y="1993"/>
                </a:cubicBezTo>
                <a:cubicBezTo>
                  <a:pt x="1568" y="1954"/>
                  <a:pt x="1600" y="1922"/>
                  <a:pt x="1639" y="1922"/>
                </a:cubicBezTo>
                <a:cubicBezTo>
                  <a:pt x="1678" y="1922"/>
                  <a:pt x="1710" y="1954"/>
                  <a:pt x="1710" y="1993"/>
                </a:cubicBezTo>
                <a:cubicBezTo>
                  <a:pt x="1710" y="2032"/>
                  <a:pt x="1678" y="2064"/>
                  <a:pt x="1639" y="2064"/>
                </a:cubicBezTo>
                <a:close/>
                <a:moveTo>
                  <a:pt x="1133" y="1678"/>
                </a:moveTo>
                <a:cubicBezTo>
                  <a:pt x="1147" y="1681"/>
                  <a:pt x="1162" y="1683"/>
                  <a:pt x="1177" y="1683"/>
                </a:cubicBezTo>
                <a:cubicBezTo>
                  <a:pt x="1286" y="1683"/>
                  <a:pt x="1375" y="1594"/>
                  <a:pt x="1375" y="1484"/>
                </a:cubicBezTo>
                <a:cubicBezTo>
                  <a:pt x="1375" y="1375"/>
                  <a:pt x="1286" y="1286"/>
                  <a:pt x="1177" y="1286"/>
                </a:cubicBezTo>
                <a:cubicBezTo>
                  <a:pt x="1067" y="1286"/>
                  <a:pt x="978" y="1375"/>
                  <a:pt x="978" y="1484"/>
                </a:cubicBezTo>
                <a:cubicBezTo>
                  <a:pt x="978" y="1531"/>
                  <a:pt x="994" y="1575"/>
                  <a:pt x="1022" y="1609"/>
                </a:cubicBezTo>
                <a:cubicBezTo>
                  <a:pt x="807" y="1823"/>
                  <a:pt x="807" y="1823"/>
                  <a:pt x="807" y="1823"/>
                </a:cubicBezTo>
                <a:cubicBezTo>
                  <a:pt x="777" y="1805"/>
                  <a:pt x="742" y="1794"/>
                  <a:pt x="704" y="1794"/>
                </a:cubicBezTo>
                <a:cubicBezTo>
                  <a:pt x="620" y="1794"/>
                  <a:pt x="548" y="1847"/>
                  <a:pt x="519" y="1922"/>
                </a:cubicBezTo>
                <a:cubicBezTo>
                  <a:pt x="384" y="1922"/>
                  <a:pt x="384" y="1922"/>
                  <a:pt x="384" y="1922"/>
                </a:cubicBezTo>
                <a:cubicBezTo>
                  <a:pt x="366" y="1874"/>
                  <a:pt x="330" y="1836"/>
                  <a:pt x="285" y="1814"/>
                </a:cubicBezTo>
                <a:cubicBezTo>
                  <a:pt x="285" y="950"/>
                  <a:pt x="285" y="950"/>
                  <a:pt x="285" y="950"/>
                </a:cubicBezTo>
                <a:cubicBezTo>
                  <a:pt x="359" y="921"/>
                  <a:pt x="412" y="849"/>
                  <a:pt x="412" y="764"/>
                </a:cubicBezTo>
                <a:cubicBezTo>
                  <a:pt x="412" y="655"/>
                  <a:pt x="323" y="566"/>
                  <a:pt x="214" y="566"/>
                </a:cubicBezTo>
                <a:cubicBezTo>
                  <a:pt x="104" y="566"/>
                  <a:pt x="15" y="655"/>
                  <a:pt x="15" y="764"/>
                </a:cubicBezTo>
                <a:cubicBezTo>
                  <a:pt x="15" y="854"/>
                  <a:pt x="75" y="930"/>
                  <a:pt x="157" y="955"/>
                </a:cubicBezTo>
                <a:cubicBezTo>
                  <a:pt x="157" y="1799"/>
                  <a:pt x="157" y="1799"/>
                  <a:pt x="157" y="1799"/>
                </a:cubicBezTo>
                <a:cubicBezTo>
                  <a:pt x="67" y="1818"/>
                  <a:pt x="0" y="1898"/>
                  <a:pt x="0" y="1993"/>
                </a:cubicBezTo>
                <a:cubicBezTo>
                  <a:pt x="0" y="2103"/>
                  <a:pt x="89" y="2192"/>
                  <a:pt x="199" y="2192"/>
                </a:cubicBezTo>
                <a:cubicBezTo>
                  <a:pt x="289" y="2192"/>
                  <a:pt x="365" y="2132"/>
                  <a:pt x="389" y="2050"/>
                </a:cubicBezTo>
                <a:cubicBezTo>
                  <a:pt x="514" y="2050"/>
                  <a:pt x="514" y="2050"/>
                  <a:pt x="514" y="2050"/>
                </a:cubicBezTo>
                <a:cubicBezTo>
                  <a:pt x="538" y="2132"/>
                  <a:pt x="615" y="2192"/>
                  <a:pt x="704" y="2192"/>
                </a:cubicBezTo>
                <a:cubicBezTo>
                  <a:pt x="814" y="2192"/>
                  <a:pt x="903" y="2103"/>
                  <a:pt x="903" y="1993"/>
                </a:cubicBezTo>
                <a:cubicBezTo>
                  <a:pt x="903" y="1968"/>
                  <a:pt x="898" y="1944"/>
                  <a:pt x="890" y="1922"/>
                </a:cubicBezTo>
                <a:lnTo>
                  <a:pt x="1133" y="1678"/>
                </a:lnTo>
                <a:close/>
                <a:moveTo>
                  <a:pt x="1177" y="1414"/>
                </a:moveTo>
                <a:cubicBezTo>
                  <a:pt x="1216" y="1414"/>
                  <a:pt x="1247" y="1445"/>
                  <a:pt x="1247" y="1484"/>
                </a:cubicBezTo>
                <a:cubicBezTo>
                  <a:pt x="1247" y="1523"/>
                  <a:pt x="1216" y="1555"/>
                  <a:pt x="1177" y="1555"/>
                </a:cubicBezTo>
                <a:cubicBezTo>
                  <a:pt x="1138" y="1555"/>
                  <a:pt x="1106" y="1523"/>
                  <a:pt x="1106" y="1484"/>
                </a:cubicBezTo>
                <a:cubicBezTo>
                  <a:pt x="1106" y="1445"/>
                  <a:pt x="1138" y="1414"/>
                  <a:pt x="1177" y="1414"/>
                </a:cubicBezTo>
                <a:close/>
                <a:moveTo>
                  <a:pt x="199" y="2064"/>
                </a:moveTo>
                <a:cubicBezTo>
                  <a:pt x="160" y="2064"/>
                  <a:pt x="128" y="2032"/>
                  <a:pt x="128" y="1993"/>
                </a:cubicBezTo>
                <a:cubicBezTo>
                  <a:pt x="128" y="1954"/>
                  <a:pt x="160" y="1922"/>
                  <a:pt x="199" y="1922"/>
                </a:cubicBezTo>
                <a:cubicBezTo>
                  <a:pt x="238" y="1922"/>
                  <a:pt x="270" y="1954"/>
                  <a:pt x="270" y="1993"/>
                </a:cubicBezTo>
                <a:cubicBezTo>
                  <a:pt x="270" y="2032"/>
                  <a:pt x="238" y="2064"/>
                  <a:pt x="199" y="2064"/>
                </a:cubicBezTo>
                <a:close/>
                <a:moveTo>
                  <a:pt x="214" y="835"/>
                </a:moveTo>
                <a:cubicBezTo>
                  <a:pt x="175" y="835"/>
                  <a:pt x="143" y="803"/>
                  <a:pt x="143" y="764"/>
                </a:cubicBezTo>
                <a:cubicBezTo>
                  <a:pt x="143" y="725"/>
                  <a:pt x="175" y="694"/>
                  <a:pt x="214" y="694"/>
                </a:cubicBezTo>
                <a:cubicBezTo>
                  <a:pt x="253" y="694"/>
                  <a:pt x="284" y="725"/>
                  <a:pt x="284" y="764"/>
                </a:cubicBezTo>
                <a:cubicBezTo>
                  <a:pt x="284" y="803"/>
                  <a:pt x="253" y="835"/>
                  <a:pt x="214" y="835"/>
                </a:cubicBezTo>
                <a:close/>
                <a:moveTo>
                  <a:pt x="704" y="2064"/>
                </a:moveTo>
                <a:cubicBezTo>
                  <a:pt x="665" y="2064"/>
                  <a:pt x="634" y="2032"/>
                  <a:pt x="634" y="1993"/>
                </a:cubicBezTo>
                <a:cubicBezTo>
                  <a:pt x="634" y="1954"/>
                  <a:pt x="665" y="1922"/>
                  <a:pt x="704" y="1922"/>
                </a:cubicBezTo>
                <a:cubicBezTo>
                  <a:pt x="743" y="1922"/>
                  <a:pt x="775" y="1954"/>
                  <a:pt x="775" y="1993"/>
                </a:cubicBezTo>
                <a:cubicBezTo>
                  <a:pt x="775" y="2032"/>
                  <a:pt x="743" y="2064"/>
                  <a:pt x="704" y="2064"/>
                </a:cubicBezTo>
                <a:close/>
              </a:path>
            </a:pathLst>
          </a:custGeom>
          <a:solidFill>
            <a:srgbClr val="FBFBFB"/>
          </a:solidFill>
          <a:ln>
            <a:noFill/>
          </a:ln>
        </p:spPr>
        <p:txBody>
          <a:bodyPr vert="horz" wrap="square" lIns="91427" tIns="45714" rIns="91427" bIns="45714" numCol="1" anchor="t" anchorCtr="0" compatLnSpc="1">
            <a:prstTxWarp prst="textNoShape">
              <a:avLst/>
            </a:prstTxWarp>
          </a:bodyPr>
          <a:lstStyle/>
          <a:p>
            <a:pPr defTabSz="685345"/>
            <a:endParaRPr lang="en-US" sz="1400">
              <a:solidFill>
                <a:prstClr val="white"/>
              </a:solidFill>
            </a:endParaRPr>
          </a:p>
        </p:txBody>
      </p:sp>
      <p:sp>
        <p:nvSpPr>
          <p:cNvPr id="12" name="Freeform 104"/>
          <p:cNvSpPr>
            <a:spLocks noEditPoints="1"/>
          </p:cNvSpPr>
          <p:nvPr/>
        </p:nvSpPr>
        <p:spPr bwMode="black">
          <a:xfrm>
            <a:off x="2645996" y="2972405"/>
            <a:ext cx="383861" cy="361237"/>
          </a:xfrm>
          <a:custGeom>
            <a:avLst/>
            <a:gdLst>
              <a:gd name="T0" fmla="*/ 37 w 61"/>
              <a:gd name="T1" fmla="*/ 43 h 61"/>
              <a:gd name="T2" fmla="*/ 18 w 61"/>
              <a:gd name="T3" fmla="*/ 37 h 61"/>
              <a:gd name="T4" fmla="*/ 24 w 61"/>
              <a:gd name="T5" fmla="*/ 18 h 61"/>
              <a:gd name="T6" fmla="*/ 43 w 61"/>
              <a:gd name="T7" fmla="*/ 24 h 61"/>
              <a:gd name="T8" fmla="*/ 37 w 61"/>
              <a:gd name="T9" fmla="*/ 43 h 61"/>
              <a:gd name="T10" fmla="*/ 61 w 61"/>
              <a:gd name="T11" fmla="*/ 28 h 61"/>
              <a:gd name="T12" fmla="*/ 58 w 61"/>
              <a:gd name="T13" fmla="*/ 18 h 61"/>
              <a:gd name="T14" fmla="*/ 50 w 61"/>
              <a:gd name="T15" fmla="*/ 19 h 61"/>
              <a:gd name="T16" fmla="*/ 47 w 61"/>
              <a:gd name="T17" fmla="*/ 15 h 61"/>
              <a:gd name="T18" fmla="*/ 50 w 61"/>
              <a:gd name="T19" fmla="*/ 7 h 61"/>
              <a:gd name="T20" fmla="*/ 41 w 61"/>
              <a:gd name="T21" fmla="*/ 2 h 61"/>
              <a:gd name="T22" fmla="*/ 36 w 61"/>
              <a:gd name="T23" fmla="*/ 9 h 61"/>
              <a:gd name="T24" fmla="*/ 30 w 61"/>
              <a:gd name="T25" fmla="*/ 8 h 61"/>
              <a:gd name="T26" fmla="*/ 27 w 61"/>
              <a:gd name="T27" fmla="*/ 0 h 61"/>
              <a:gd name="T28" fmla="*/ 17 w 61"/>
              <a:gd name="T29" fmla="*/ 3 h 61"/>
              <a:gd name="T30" fmla="*/ 18 w 61"/>
              <a:gd name="T31" fmla="*/ 11 h 61"/>
              <a:gd name="T32" fmla="*/ 15 w 61"/>
              <a:gd name="T33" fmla="*/ 14 h 61"/>
              <a:gd name="T34" fmla="*/ 7 w 61"/>
              <a:gd name="T35" fmla="*/ 11 h 61"/>
              <a:gd name="T36" fmla="*/ 2 w 61"/>
              <a:gd name="T37" fmla="*/ 20 h 61"/>
              <a:gd name="T38" fmla="*/ 8 w 61"/>
              <a:gd name="T39" fmla="*/ 25 h 61"/>
              <a:gd name="T40" fmla="*/ 7 w 61"/>
              <a:gd name="T41" fmla="*/ 30 h 61"/>
              <a:gd name="T42" fmla="*/ 0 w 61"/>
              <a:gd name="T43" fmla="*/ 33 h 61"/>
              <a:gd name="T44" fmla="*/ 2 w 61"/>
              <a:gd name="T45" fmla="*/ 43 h 61"/>
              <a:gd name="T46" fmla="*/ 11 w 61"/>
              <a:gd name="T47" fmla="*/ 42 h 61"/>
              <a:gd name="T48" fmla="*/ 14 w 61"/>
              <a:gd name="T49" fmla="*/ 47 h 61"/>
              <a:gd name="T50" fmla="*/ 11 w 61"/>
              <a:gd name="T51" fmla="*/ 54 h 61"/>
              <a:gd name="T52" fmla="*/ 20 w 61"/>
              <a:gd name="T53" fmla="*/ 59 h 61"/>
              <a:gd name="T54" fmla="*/ 25 w 61"/>
              <a:gd name="T55" fmla="*/ 53 h 61"/>
              <a:gd name="T56" fmla="*/ 30 w 61"/>
              <a:gd name="T57" fmla="*/ 53 h 61"/>
              <a:gd name="T58" fmla="*/ 33 w 61"/>
              <a:gd name="T59" fmla="*/ 61 h 61"/>
              <a:gd name="T60" fmla="*/ 43 w 61"/>
              <a:gd name="T61" fmla="*/ 58 h 61"/>
              <a:gd name="T62" fmla="*/ 42 w 61"/>
              <a:gd name="T63" fmla="*/ 50 h 61"/>
              <a:gd name="T64" fmla="*/ 46 w 61"/>
              <a:gd name="T65" fmla="*/ 47 h 61"/>
              <a:gd name="T66" fmla="*/ 54 w 61"/>
              <a:gd name="T67" fmla="*/ 50 h 61"/>
              <a:gd name="T68" fmla="*/ 59 w 61"/>
              <a:gd name="T69" fmla="*/ 41 h 61"/>
              <a:gd name="T70" fmla="*/ 52 w 61"/>
              <a:gd name="T71" fmla="*/ 36 h 61"/>
              <a:gd name="T72" fmla="*/ 53 w 61"/>
              <a:gd name="T73" fmla="*/ 31 h 61"/>
              <a:gd name="T74" fmla="*/ 61 w 61"/>
              <a:gd name="T75" fmla="*/ 28 h 61"/>
              <a:gd name="T76" fmla="*/ 28 w 61"/>
              <a:gd name="T77" fmla="*/ 26 h 61"/>
              <a:gd name="T78" fmla="*/ 26 w 61"/>
              <a:gd name="T79" fmla="*/ 33 h 61"/>
              <a:gd name="T80" fmla="*/ 33 w 61"/>
              <a:gd name="T81" fmla="*/ 35 h 61"/>
              <a:gd name="T82" fmla="*/ 35 w 61"/>
              <a:gd name="T83" fmla="*/ 28 h 61"/>
              <a:gd name="T84" fmla="*/ 28 w 61"/>
              <a:gd name="T85" fmla="*/ 26 h 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61" h="61">
                <a:moveTo>
                  <a:pt x="37" y="43"/>
                </a:moveTo>
                <a:cubicBezTo>
                  <a:pt x="30" y="47"/>
                  <a:pt x="21" y="44"/>
                  <a:pt x="18" y="37"/>
                </a:cubicBezTo>
                <a:cubicBezTo>
                  <a:pt x="14" y="30"/>
                  <a:pt x="17" y="21"/>
                  <a:pt x="24" y="18"/>
                </a:cubicBezTo>
                <a:cubicBezTo>
                  <a:pt x="31" y="14"/>
                  <a:pt x="39" y="17"/>
                  <a:pt x="43" y="24"/>
                </a:cubicBezTo>
                <a:cubicBezTo>
                  <a:pt x="47" y="31"/>
                  <a:pt x="44" y="40"/>
                  <a:pt x="37" y="43"/>
                </a:cubicBezTo>
                <a:moveTo>
                  <a:pt x="61" y="28"/>
                </a:moveTo>
                <a:cubicBezTo>
                  <a:pt x="58" y="18"/>
                  <a:pt x="58" y="18"/>
                  <a:pt x="58" y="18"/>
                </a:cubicBezTo>
                <a:cubicBezTo>
                  <a:pt x="50" y="19"/>
                  <a:pt x="50" y="19"/>
                  <a:pt x="50" y="19"/>
                </a:cubicBezTo>
                <a:cubicBezTo>
                  <a:pt x="49" y="17"/>
                  <a:pt x="48" y="16"/>
                  <a:pt x="47" y="15"/>
                </a:cubicBezTo>
                <a:cubicBezTo>
                  <a:pt x="50" y="7"/>
                  <a:pt x="50" y="7"/>
                  <a:pt x="50" y="7"/>
                </a:cubicBezTo>
                <a:cubicBezTo>
                  <a:pt x="41" y="2"/>
                  <a:pt x="41" y="2"/>
                  <a:pt x="41" y="2"/>
                </a:cubicBezTo>
                <a:cubicBezTo>
                  <a:pt x="36" y="9"/>
                  <a:pt x="36" y="9"/>
                  <a:pt x="36" y="9"/>
                </a:cubicBezTo>
                <a:cubicBezTo>
                  <a:pt x="34" y="8"/>
                  <a:pt x="32" y="8"/>
                  <a:pt x="30" y="8"/>
                </a:cubicBezTo>
                <a:cubicBezTo>
                  <a:pt x="27" y="0"/>
                  <a:pt x="27" y="0"/>
                  <a:pt x="27" y="0"/>
                </a:cubicBezTo>
                <a:cubicBezTo>
                  <a:pt x="17" y="3"/>
                  <a:pt x="17" y="3"/>
                  <a:pt x="17" y="3"/>
                </a:cubicBezTo>
                <a:cubicBezTo>
                  <a:pt x="18" y="11"/>
                  <a:pt x="18" y="11"/>
                  <a:pt x="18" y="11"/>
                </a:cubicBezTo>
                <a:cubicBezTo>
                  <a:pt x="17" y="12"/>
                  <a:pt x="16" y="13"/>
                  <a:pt x="15" y="14"/>
                </a:cubicBezTo>
                <a:cubicBezTo>
                  <a:pt x="7" y="11"/>
                  <a:pt x="7" y="11"/>
                  <a:pt x="7" y="11"/>
                </a:cubicBezTo>
                <a:cubicBezTo>
                  <a:pt x="2" y="20"/>
                  <a:pt x="2" y="20"/>
                  <a:pt x="2" y="20"/>
                </a:cubicBezTo>
                <a:cubicBezTo>
                  <a:pt x="8" y="25"/>
                  <a:pt x="8" y="25"/>
                  <a:pt x="8" y="25"/>
                </a:cubicBezTo>
                <a:cubicBezTo>
                  <a:pt x="8" y="27"/>
                  <a:pt x="7" y="28"/>
                  <a:pt x="7" y="30"/>
                </a:cubicBezTo>
                <a:cubicBezTo>
                  <a:pt x="0" y="33"/>
                  <a:pt x="0" y="33"/>
                  <a:pt x="0" y="33"/>
                </a:cubicBezTo>
                <a:cubicBezTo>
                  <a:pt x="2" y="43"/>
                  <a:pt x="2" y="43"/>
                  <a:pt x="2" y="43"/>
                </a:cubicBezTo>
                <a:cubicBezTo>
                  <a:pt x="11" y="42"/>
                  <a:pt x="11" y="42"/>
                  <a:pt x="11" y="42"/>
                </a:cubicBezTo>
                <a:cubicBezTo>
                  <a:pt x="12" y="44"/>
                  <a:pt x="13" y="45"/>
                  <a:pt x="14" y="47"/>
                </a:cubicBezTo>
                <a:cubicBezTo>
                  <a:pt x="11" y="54"/>
                  <a:pt x="11" y="54"/>
                  <a:pt x="11" y="54"/>
                </a:cubicBezTo>
                <a:cubicBezTo>
                  <a:pt x="20" y="59"/>
                  <a:pt x="20" y="59"/>
                  <a:pt x="20" y="59"/>
                </a:cubicBezTo>
                <a:cubicBezTo>
                  <a:pt x="25" y="53"/>
                  <a:pt x="25" y="53"/>
                  <a:pt x="25" y="53"/>
                </a:cubicBezTo>
                <a:cubicBezTo>
                  <a:pt x="26" y="53"/>
                  <a:pt x="28" y="53"/>
                  <a:pt x="30" y="53"/>
                </a:cubicBezTo>
                <a:cubicBezTo>
                  <a:pt x="33" y="61"/>
                  <a:pt x="33" y="61"/>
                  <a:pt x="33" y="61"/>
                </a:cubicBezTo>
                <a:cubicBezTo>
                  <a:pt x="43" y="58"/>
                  <a:pt x="43" y="58"/>
                  <a:pt x="43" y="58"/>
                </a:cubicBezTo>
                <a:cubicBezTo>
                  <a:pt x="42" y="50"/>
                  <a:pt x="42" y="50"/>
                  <a:pt x="42" y="50"/>
                </a:cubicBezTo>
                <a:cubicBezTo>
                  <a:pt x="44" y="49"/>
                  <a:pt x="45" y="48"/>
                  <a:pt x="46" y="47"/>
                </a:cubicBezTo>
                <a:cubicBezTo>
                  <a:pt x="54" y="50"/>
                  <a:pt x="54" y="50"/>
                  <a:pt x="54" y="50"/>
                </a:cubicBezTo>
                <a:cubicBezTo>
                  <a:pt x="59" y="41"/>
                  <a:pt x="59" y="41"/>
                  <a:pt x="59" y="41"/>
                </a:cubicBezTo>
                <a:cubicBezTo>
                  <a:pt x="52" y="36"/>
                  <a:pt x="52" y="36"/>
                  <a:pt x="52" y="36"/>
                </a:cubicBezTo>
                <a:cubicBezTo>
                  <a:pt x="53" y="34"/>
                  <a:pt x="53" y="33"/>
                  <a:pt x="53" y="31"/>
                </a:cubicBezTo>
                <a:lnTo>
                  <a:pt x="61" y="28"/>
                </a:lnTo>
                <a:close/>
                <a:moveTo>
                  <a:pt x="28" y="26"/>
                </a:moveTo>
                <a:cubicBezTo>
                  <a:pt x="25" y="27"/>
                  <a:pt x="24" y="30"/>
                  <a:pt x="26" y="33"/>
                </a:cubicBezTo>
                <a:cubicBezTo>
                  <a:pt x="27" y="35"/>
                  <a:pt x="30" y="36"/>
                  <a:pt x="33" y="35"/>
                </a:cubicBezTo>
                <a:cubicBezTo>
                  <a:pt x="35" y="34"/>
                  <a:pt x="36" y="31"/>
                  <a:pt x="35" y="28"/>
                </a:cubicBezTo>
                <a:cubicBezTo>
                  <a:pt x="34" y="26"/>
                  <a:pt x="31" y="25"/>
                  <a:pt x="28" y="2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/>
        </p:spPr>
        <p:txBody>
          <a:bodyPr vert="horz" wrap="square" lIns="124368" tIns="62184" rIns="124368" bIns="62184" numCol="1" anchor="t" anchorCtr="0" compatLnSpc="1">
            <a:prstTxWarp prst="textNoShape">
              <a:avLst/>
            </a:prstTxWarp>
          </a:bodyPr>
          <a:lstStyle/>
          <a:p>
            <a:pPr defTabSz="914377"/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5153" y="2719345"/>
            <a:ext cx="997223" cy="79408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3964462" y="2936785"/>
            <a:ext cx="251226" cy="454108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4819727" y="3424290"/>
            <a:ext cx="1029129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defTabSz="761962">
              <a:defRPr/>
            </a:pPr>
            <a:r>
              <a:rPr lang="en-US" sz="1300" kern="0" dirty="0" smtClean="0">
                <a:solidFill>
                  <a:srgbClr val="FFFFFF"/>
                </a:solidFill>
                <a:cs typeface="Segoe UI" pitchFamily="34" charset="0"/>
              </a:rPr>
              <a:t>Field Gateways</a:t>
            </a:r>
            <a:endParaRPr lang="en-US" sz="1300" kern="0" dirty="0">
              <a:solidFill>
                <a:srgbClr val="FFFFFF"/>
              </a:solidFill>
              <a:cs typeface="Segoe UI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171328" y="3429589"/>
            <a:ext cx="525786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defTabSz="761962">
              <a:defRPr/>
            </a:pPr>
            <a:r>
              <a:rPr lang="en-US" sz="1300" kern="0" dirty="0" smtClean="0">
                <a:solidFill>
                  <a:srgbClr val="FFFFFF"/>
                </a:solidFill>
                <a:cs typeface="Segoe UI" pitchFamily="34" charset="0"/>
              </a:rPr>
              <a:t>Sensors</a:t>
            </a:r>
            <a:endParaRPr lang="en-US" sz="1300" kern="0" dirty="0">
              <a:solidFill>
                <a:srgbClr val="FFFFFF"/>
              </a:solidFill>
              <a:cs typeface="Segoe UI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498881" y="3424001"/>
            <a:ext cx="658835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defTabSz="761962">
              <a:defRPr/>
            </a:pPr>
            <a:r>
              <a:rPr lang="en-US" sz="1300" kern="0" dirty="0" smtClean="0">
                <a:solidFill>
                  <a:srgbClr val="FFFFFF"/>
                </a:solidFill>
                <a:cs typeface="Segoe UI" pitchFamily="34" charset="0"/>
              </a:rPr>
              <a:t>Actuators</a:t>
            </a:r>
            <a:endParaRPr lang="en-US" sz="1300" kern="0" dirty="0">
              <a:solidFill>
                <a:srgbClr val="FFFFFF"/>
              </a:solidFill>
              <a:cs typeface="Segoe UI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860632" y="3418547"/>
            <a:ext cx="479298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defTabSz="761962">
              <a:defRPr/>
            </a:pPr>
            <a:r>
              <a:rPr lang="en-US" sz="1300" kern="0" dirty="0" smtClean="0">
                <a:solidFill>
                  <a:srgbClr val="FFFFFF"/>
                </a:solidFill>
                <a:cs typeface="Segoe UI" pitchFamily="34" charset="0"/>
              </a:rPr>
              <a:t>Mobile</a:t>
            </a:r>
            <a:endParaRPr lang="en-US" sz="1300" kern="0" dirty="0">
              <a:solidFill>
                <a:srgbClr val="FFFFFF"/>
              </a:solidFill>
              <a:cs typeface="Segoe UI" pitchFamily="34" charset="0"/>
            </a:endParaRPr>
          </a:p>
        </p:txBody>
      </p:sp>
      <p:sp>
        <p:nvSpPr>
          <p:cNvPr id="19" name="Right Arrow 18"/>
          <p:cNvSpPr/>
          <p:nvPr/>
        </p:nvSpPr>
        <p:spPr>
          <a:xfrm flipH="1">
            <a:off x="5999204" y="4761463"/>
            <a:ext cx="1863811" cy="510751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Command &amp; Control</a:t>
            </a:r>
            <a:endParaRPr lang="en-US" sz="1200" dirty="0"/>
          </a:p>
        </p:txBody>
      </p:sp>
      <p:sp>
        <p:nvSpPr>
          <p:cNvPr id="20" name="Right Arrow 19"/>
          <p:cNvSpPr/>
          <p:nvPr/>
        </p:nvSpPr>
        <p:spPr>
          <a:xfrm>
            <a:off x="5999204" y="4069479"/>
            <a:ext cx="1863811" cy="510751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Telemetry</a:t>
            </a:r>
            <a:endParaRPr lang="en-US" sz="1200" dirty="0"/>
          </a:p>
        </p:txBody>
      </p:sp>
      <p:sp>
        <p:nvSpPr>
          <p:cNvPr id="21" name="Rectangle 20"/>
          <p:cNvSpPr/>
          <p:nvPr/>
        </p:nvSpPr>
        <p:spPr bwMode="auto">
          <a:xfrm>
            <a:off x="7807417" y="3708268"/>
            <a:ext cx="3081431" cy="1712230"/>
          </a:xfrm>
          <a:prstGeom prst="rect">
            <a:avLst/>
          </a:prstGeom>
          <a:solidFill>
            <a:srgbClr val="8BC145">
              <a:lumMod val="75000"/>
            </a:srgbClr>
          </a:solidFill>
          <a:ln w="3810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76195" tIns="38098" rIns="76195" bIns="38098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76171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 dirty="0" smtClean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"/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13777" y="3879896"/>
            <a:ext cx="546454" cy="533522"/>
          </a:xfrm>
          <a:prstGeom prst="rect">
            <a:avLst/>
          </a:prstGeom>
        </p:spPr>
      </p:pic>
      <p:sp>
        <p:nvSpPr>
          <p:cNvPr id="23" name="Freeform 23"/>
          <p:cNvSpPr>
            <a:spLocks noEditPoints="1"/>
          </p:cNvSpPr>
          <p:nvPr/>
        </p:nvSpPr>
        <p:spPr bwMode="black">
          <a:xfrm>
            <a:off x="9674442" y="4669589"/>
            <a:ext cx="446930" cy="420479"/>
          </a:xfrm>
          <a:custGeom>
            <a:avLst/>
            <a:gdLst>
              <a:gd name="T0" fmla="*/ 709 w 709"/>
              <a:gd name="T1" fmla="*/ 570 h 709"/>
              <a:gd name="T2" fmla="*/ 373 w 709"/>
              <a:gd name="T3" fmla="*/ 709 h 709"/>
              <a:gd name="T4" fmla="*/ 373 w 709"/>
              <a:gd name="T5" fmla="*/ 294 h 709"/>
              <a:gd name="T6" fmla="*/ 709 w 709"/>
              <a:gd name="T7" fmla="*/ 154 h 709"/>
              <a:gd name="T8" fmla="*/ 709 w 709"/>
              <a:gd name="T9" fmla="*/ 570 h 709"/>
              <a:gd name="T10" fmla="*/ 335 w 709"/>
              <a:gd name="T11" fmla="*/ 294 h 709"/>
              <a:gd name="T12" fmla="*/ 0 w 709"/>
              <a:gd name="T13" fmla="*/ 154 h 709"/>
              <a:gd name="T14" fmla="*/ 0 w 709"/>
              <a:gd name="T15" fmla="*/ 570 h 709"/>
              <a:gd name="T16" fmla="*/ 335 w 709"/>
              <a:gd name="T17" fmla="*/ 709 h 709"/>
              <a:gd name="T18" fmla="*/ 335 w 709"/>
              <a:gd name="T19" fmla="*/ 294 h 709"/>
              <a:gd name="T20" fmla="*/ 354 w 709"/>
              <a:gd name="T21" fmla="*/ 0 h 709"/>
              <a:gd name="T22" fmla="*/ 0 w 709"/>
              <a:gd name="T23" fmla="*/ 126 h 709"/>
              <a:gd name="T24" fmla="*/ 354 w 709"/>
              <a:gd name="T25" fmla="*/ 268 h 709"/>
              <a:gd name="T26" fmla="*/ 709 w 709"/>
              <a:gd name="T27" fmla="*/ 126 h 709"/>
              <a:gd name="T28" fmla="*/ 354 w 709"/>
              <a:gd name="T29" fmla="*/ 0 h 7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709" h="709">
                <a:moveTo>
                  <a:pt x="709" y="570"/>
                </a:moveTo>
                <a:lnTo>
                  <a:pt x="373" y="709"/>
                </a:lnTo>
                <a:lnTo>
                  <a:pt x="373" y="294"/>
                </a:lnTo>
                <a:lnTo>
                  <a:pt x="709" y="154"/>
                </a:lnTo>
                <a:lnTo>
                  <a:pt x="709" y="570"/>
                </a:lnTo>
                <a:close/>
                <a:moveTo>
                  <a:pt x="335" y="294"/>
                </a:moveTo>
                <a:lnTo>
                  <a:pt x="0" y="154"/>
                </a:lnTo>
                <a:lnTo>
                  <a:pt x="0" y="570"/>
                </a:lnTo>
                <a:lnTo>
                  <a:pt x="335" y="709"/>
                </a:lnTo>
                <a:lnTo>
                  <a:pt x="335" y="294"/>
                </a:lnTo>
                <a:close/>
                <a:moveTo>
                  <a:pt x="354" y="0"/>
                </a:moveTo>
                <a:lnTo>
                  <a:pt x="0" y="126"/>
                </a:lnTo>
                <a:lnTo>
                  <a:pt x="354" y="268"/>
                </a:lnTo>
                <a:lnTo>
                  <a:pt x="709" y="126"/>
                </a:lnTo>
                <a:lnTo>
                  <a:pt x="35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82305" tIns="41153" rIns="82305" bIns="41153" numCol="1" anchor="t" anchorCtr="0" compatLnSpc="1">
            <a:prstTxWarp prst="textNoShape">
              <a:avLst/>
            </a:prstTxWarp>
          </a:bodyPr>
          <a:lstStyle/>
          <a:p>
            <a:pPr defTabSz="914377"/>
            <a:endParaRPr lang="en-US" sz="2100" dirty="0">
              <a:solidFill>
                <a:srgbClr val="FFFFFF"/>
              </a:solidFill>
            </a:endParaRPr>
          </a:p>
        </p:txBody>
      </p:sp>
      <p:sp>
        <p:nvSpPr>
          <p:cNvPr id="24" name="Freeform 23"/>
          <p:cNvSpPr>
            <a:spLocks noEditPoints="1"/>
          </p:cNvSpPr>
          <p:nvPr/>
        </p:nvSpPr>
        <p:spPr bwMode="black">
          <a:xfrm>
            <a:off x="10038491" y="4783697"/>
            <a:ext cx="376696" cy="354402"/>
          </a:xfrm>
          <a:custGeom>
            <a:avLst/>
            <a:gdLst>
              <a:gd name="T0" fmla="*/ 709 w 709"/>
              <a:gd name="T1" fmla="*/ 570 h 709"/>
              <a:gd name="T2" fmla="*/ 373 w 709"/>
              <a:gd name="T3" fmla="*/ 709 h 709"/>
              <a:gd name="T4" fmla="*/ 373 w 709"/>
              <a:gd name="T5" fmla="*/ 294 h 709"/>
              <a:gd name="T6" fmla="*/ 709 w 709"/>
              <a:gd name="T7" fmla="*/ 154 h 709"/>
              <a:gd name="T8" fmla="*/ 709 w 709"/>
              <a:gd name="T9" fmla="*/ 570 h 709"/>
              <a:gd name="T10" fmla="*/ 335 w 709"/>
              <a:gd name="T11" fmla="*/ 294 h 709"/>
              <a:gd name="T12" fmla="*/ 0 w 709"/>
              <a:gd name="T13" fmla="*/ 154 h 709"/>
              <a:gd name="T14" fmla="*/ 0 w 709"/>
              <a:gd name="T15" fmla="*/ 570 h 709"/>
              <a:gd name="T16" fmla="*/ 335 w 709"/>
              <a:gd name="T17" fmla="*/ 709 h 709"/>
              <a:gd name="T18" fmla="*/ 335 w 709"/>
              <a:gd name="T19" fmla="*/ 294 h 709"/>
              <a:gd name="T20" fmla="*/ 354 w 709"/>
              <a:gd name="T21" fmla="*/ 0 h 709"/>
              <a:gd name="T22" fmla="*/ 0 w 709"/>
              <a:gd name="T23" fmla="*/ 126 h 709"/>
              <a:gd name="T24" fmla="*/ 354 w 709"/>
              <a:gd name="T25" fmla="*/ 268 h 709"/>
              <a:gd name="T26" fmla="*/ 709 w 709"/>
              <a:gd name="T27" fmla="*/ 126 h 709"/>
              <a:gd name="T28" fmla="*/ 354 w 709"/>
              <a:gd name="T29" fmla="*/ 0 h 7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709" h="709">
                <a:moveTo>
                  <a:pt x="709" y="570"/>
                </a:moveTo>
                <a:lnTo>
                  <a:pt x="373" y="709"/>
                </a:lnTo>
                <a:lnTo>
                  <a:pt x="373" y="294"/>
                </a:lnTo>
                <a:lnTo>
                  <a:pt x="709" y="154"/>
                </a:lnTo>
                <a:lnTo>
                  <a:pt x="709" y="570"/>
                </a:lnTo>
                <a:close/>
                <a:moveTo>
                  <a:pt x="335" y="294"/>
                </a:moveTo>
                <a:lnTo>
                  <a:pt x="0" y="154"/>
                </a:lnTo>
                <a:lnTo>
                  <a:pt x="0" y="570"/>
                </a:lnTo>
                <a:lnTo>
                  <a:pt x="335" y="709"/>
                </a:lnTo>
                <a:lnTo>
                  <a:pt x="335" y="294"/>
                </a:lnTo>
                <a:close/>
                <a:moveTo>
                  <a:pt x="354" y="0"/>
                </a:moveTo>
                <a:lnTo>
                  <a:pt x="0" y="126"/>
                </a:lnTo>
                <a:lnTo>
                  <a:pt x="354" y="268"/>
                </a:lnTo>
                <a:lnTo>
                  <a:pt x="709" y="126"/>
                </a:lnTo>
                <a:lnTo>
                  <a:pt x="35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82305" tIns="41153" rIns="82305" bIns="41153" numCol="1" anchor="t" anchorCtr="0" compatLnSpc="1">
            <a:prstTxWarp prst="textNoShape">
              <a:avLst/>
            </a:prstTxWarp>
          </a:bodyPr>
          <a:lstStyle/>
          <a:p>
            <a:pPr defTabSz="914377"/>
            <a:endParaRPr lang="en-US" sz="2100" dirty="0">
              <a:solidFill>
                <a:srgbClr val="FFFFFF"/>
              </a:solidFill>
            </a:endParaRPr>
          </a:p>
        </p:txBody>
      </p:sp>
      <p:sp>
        <p:nvSpPr>
          <p:cNvPr id="25" name="Rectangle 55"/>
          <p:cNvSpPr/>
          <p:nvPr/>
        </p:nvSpPr>
        <p:spPr>
          <a:xfrm>
            <a:off x="8466111" y="3817264"/>
            <a:ext cx="407272" cy="476643"/>
          </a:xfrm>
          <a:custGeom>
            <a:avLst/>
            <a:gdLst/>
            <a:ahLst/>
            <a:cxnLst/>
            <a:rect l="l" t="t" r="r" b="b"/>
            <a:pathLst>
              <a:path w="760006" h="742702">
                <a:moveTo>
                  <a:pt x="0" y="358107"/>
                </a:moveTo>
                <a:lnTo>
                  <a:pt x="205099" y="358107"/>
                </a:lnTo>
                <a:lnTo>
                  <a:pt x="205099" y="742702"/>
                </a:lnTo>
                <a:lnTo>
                  <a:pt x="0" y="742702"/>
                </a:lnTo>
                <a:close/>
                <a:moveTo>
                  <a:pt x="277454" y="227518"/>
                </a:moveTo>
                <a:lnTo>
                  <a:pt x="482553" y="227518"/>
                </a:lnTo>
                <a:lnTo>
                  <a:pt x="482553" y="742702"/>
                </a:lnTo>
                <a:lnTo>
                  <a:pt x="277454" y="742702"/>
                </a:lnTo>
                <a:close/>
                <a:moveTo>
                  <a:pt x="554907" y="0"/>
                </a:moveTo>
                <a:lnTo>
                  <a:pt x="760006" y="0"/>
                </a:lnTo>
                <a:lnTo>
                  <a:pt x="760006" y="742702"/>
                </a:lnTo>
                <a:lnTo>
                  <a:pt x="554907" y="74270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dirty="0">
              <a:gradFill>
                <a:gsLst>
                  <a:gs pos="0">
                    <a:srgbClr val="00BCF2">
                      <a:lumMod val="5000"/>
                      <a:lumOff val="95000"/>
                    </a:srgbClr>
                  </a:gs>
                  <a:gs pos="100000">
                    <a:srgbClr val="000000"/>
                  </a:gs>
                </a:gsLst>
                <a:lin ang="5400000" scaled="1"/>
              </a:gradFill>
            </a:endParaRPr>
          </a:p>
        </p:txBody>
      </p:sp>
      <p:sp>
        <p:nvSpPr>
          <p:cNvPr id="26" name="Freeform 25"/>
          <p:cNvSpPr/>
          <p:nvPr/>
        </p:nvSpPr>
        <p:spPr>
          <a:xfrm>
            <a:off x="8966186" y="3945914"/>
            <a:ext cx="309230" cy="290102"/>
          </a:xfrm>
          <a:custGeom>
            <a:avLst/>
            <a:gdLst/>
            <a:ahLst/>
            <a:cxnLst/>
            <a:rect l="l" t="t" r="r" b="b"/>
            <a:pathLst>
              <a:path w="2633305" h="2625128">
                <a:moveTo>
                  <a:pt x="192547" y="631887"/>
                </a:moveTo>
                <a:lnTo>
                  <a:pt x="1314050" y="1398484"/>
                </a:lnTo>
                <a:lnTo>
                  <a:pt x="2595410" y="1615117"/>
                </a:lnTo>
                <a:cubicBezTo>
                  <a:pt x="2458975" y="2194601"/>
                  <a:pt x="1938091" y="2625128"/>
                  <a:pt x="1316653" y="2625128"/>
                </a:cubicBezTo>
                <a:cubicBezTo>
                  <a:pt x="589486" y="2625128"/>
                  <a:pt x="0" y="2035642"/>
                  <a:pt x="0" y="1308476"/>
                </a:cubicBezTo>
                <a:cubicBezTo>
                  <a:pt x="0" y="1060027"/>
                  <a:pt x="68816" y="827649"/>
                  <a:pt x="192547" y="631887"/>
                </a:cubicBezTo>
                <a:close/>
                <a:moveTo>
                  <a:pt x="2399113" y="570879"/>
                </a:moveTo>
                <a:cubicBezTo>
                  <a:pt x="2548920" y="777931"/>
                  <a:pt x="2633305" y="1033349"/>
                  <a:pt x="2633305" y="1308476"/>
                </a:cubicBezTo>
                <a:lnTo>
                  <a:pt x="2617716" y="1463109"/>
                </a:lnTo>
                <a:lnTo>
                  <a:pt x="1504550" y="1274659"/>
                </a:lnTo>
                <a:close/>
                <a:moveTo>
                  <a:pt x="1431410" y="1985"/>
                </a:moveTo>
                <a:cubicBezTo>
                  <a:pt x="1764835" y="27407"/>
                  <a:pt x="2062382" y="179620"/>
                  <a:pt x="2273762" y="413585"/>
                </a:cubicBezTo>
                <a:lnTo>
                  <a:pt x="1443480" y="1150714"/>
                </a:lnTo>
                <a:lnTo>
                  <a:pt x="1382677" y="1198166"/>
                </a:lnTo>
                <a:close/>
                <a:moveTo>
                  <a:pt x="1210930" y="0"/>
                </a:moveTo>
                <a:lnTo>
                  <a:pt x="1266425" y="1174647"/>
                </a:lnTo>
                <a:lnTo>
                  <a:pt x="309091" y="465851"/>
                </a:lnTo>
                <a:cubicBezTo>
                  <a:pt x="526943" y="200801"/>
                  <a:pt x="848083" y="25070"/>
                  <a:pt x="121093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dirty="0">
              <a:gradFill>
                <a:gsLst>
                  <a:gs pos="0">
                    <a:srgbClr val="00BCF2">
                      <a:lumMod val="5000"/>
                      <a:lumOff val="95000"/>
                    </a:srgbClr>
                  </a:gs>
                  <a:gs pos="100000">
                    <a:srgbClr val="000000"/>
                  </a:gs>
                </a:gsLst>
                <a:lin ang="5400000" scaled="1"/>
              </a:gra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8309688" y="4814154"/>
            <a:ext cx="403168" cy="1639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Isosceles Triangle 27"/>
          <p:cNvSpPr/>
          <p:nvPr/>
        </p:nvSpPr>
        <p:spPr>
          <a:xfrm rot="5400000">
            <a:off x="8198634" y="4684101"/>
            <a:ext cx="420038" cy="423964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Lightning Bolt 28"/>
          <p:cNvSpPr/>
          <p:nvPr/>
        </p:nvSpPr>
        <p:spPr>
          <a:xfrm>
            <a:off x="8750634" y="4686064"/>
            <a:ext cx="246491" cy="396357"/>
          </a:xfrm>
          <a:prstGeom prst="lightningBol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8457729" y="5127465"/>
            <a:ext cx="278924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defTabSz="761962">
              <a:defRPr/>
            </a:pPr>
            <a:r>
              <a:rPr lang="en-US" sz="1300" kern="0" dirty="0" smtClean="0">
                <a:solidFill>
                  <a:srgbClr val="FFFFFF"/>
                </a:solidFill>
                <a:cs typeface="Segoe UI" pitchFamily="34" charset="0"/>
              </a:rPr>
              <a:t>NRT</a:t>
            </a:r>
            <a:endParaRPr lang="en-US" sz="1300" kern="0" dirty="0">
              <a:solidFill>
                <a:srgbClr val="FFFFFF"/>
              </a:solidFill>
              <a:cs typeface="Segoe UI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9933409" y="4374400"/>
            <a:ext cx="756618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defTabSz="761962">
              <a:defRPr/>
            </a:pPr>
            <a:r>
              <a:rPr lang="en-US" sz="1300" kern="0" dirty="0" smtClean="0">
                <a:solidFill>
                  <a:srgbClr val="FFFFFF"/>
                </a:solidFill>
                <a:cs typeface="Segoe UI" pitchFamily="34" charset="0"/>
              </a:rPr>
              <a:t>Integration</a:t>
            </a:r>
            <a:endParaRPr lang="en-US" sz="1300" kern="0" dirty="0">
              <a:solidFill>
                <a:srgbClr val="FFFFFF"/>
              </a:solidFill>
              <a:cs typeface="Segoe UI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8539156" y="4303052"/>
            <a:ext cx="66845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defTabSz="761962">
              <a:defRPr/>
            </a:pPr>
            <a:r>
              <a:rPr lang="en-US" sz="1300" kern="0" dirty="0" smtClean="0">
                <a:solidFill>
                  <a:srgbClr val="FFFFFF"/>
                </a:solidFill>
                <a:cs typeface="Segoe UI" pitchFamily="34" charset="0"/>
              </a:rPr>
              <a:t>Reporting</a:t>
            </a:r>
            <a:endParaRPr lang="en-US" sz="1300" kern="0" dirty="0">
              <a:solidFill>
                <a:srgbClr val="FFFFFF"/>
              </a:solidFill>
              <a:cs typeface="Segoe UI" pitchFamily="3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9702933" y="5158209"/>
            <a:ext cx="66364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defTabSz="761962">
              <a:defRPr/>
            </a:pPr>
            <a:r>
              <a:rPr lang="en-US" sz="1300" kern="0" dirty="0" err="1" smtClean="0">
                <a:solidFill>
                  <a:srgbClr val="FFFFFF"/>
                </a:solidFill>
                <a:cs typeface="Segoe UI" pitchFamily="34" charset="0"/>
              </a:rPr>
              <a:t>HDInsight</a:t>
            </a:r>
            <a:endParaRPr lang="en-US" sz="1300" kern="0" dirty="0">
              <a:solidFill>
                <a:srgbClr val="FFFFFF"/>
              </a:solidFill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365209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Device</a:t>
            </a:r>
            <a:r>
              <a:rPr lang="es-ES" dirty="0" smtClean="0"/>
              <a:t> </a:t>
            </a:r>
            <a:r>
              <a:rPr lang="es-ES" dirty="0" err="1" smtClean="0"/>
              <a:t>Gateways</a:t>
            </a:r>
            <a:r>
              <a:rPr lang="es-ES" dirty="0" smtClean="0"/>
              <a:t> </a:t>
            </a:r>
            <a:r>
              <a:rPr lang="es-ES" dirty="0" err="1" smtClean="0"/>
              <a:t>components</a:t>
            </a:r>
            <a:endParaRPr lang="es-E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575" y="2242101"/>
            <a:ext cx="2165981" cy="133886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1688" y="3675112"/>
            <a:ext cx="582994" cy="54266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144" y="4187629"/>
            <a:ext cx="573664" cy="57281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491152" y="2149454"/>
            <a:ext cx="8192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SCADA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317419" y="3037542"/>
            <a:ext cx="759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MQTT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725416" y="2574374"/>
            <a:ext cx="1244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MultiSpeak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411892" y="1928687"/>
            <a:ext cx="4011673" cy="378013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Existing IP Based Protocols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5057946" y="3079396"/>
            <a:ext cx="1252151" cy="8029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Custom Protocol Gateway</a:t>
            </a:r>
            <a:endParaRPr lang="en-US" sz="1600" dirty="0"/>
          </a:p>
        </p:txBody>
      </p:sp>
      <p:sp>
        <p:nvSpPr>
          <p:cNvPr id="12" name="Rounded Rectangle 11"/>
          <p:cNvSpPr/>
          <p:nvPr/>
        </p:nvSpPr>
        <p:spPr>
          <a:xfrm>
            <a:off x="8205588" y="2927897"/>
            <a:ext cx="1252151" cy="8029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Command Gateway</a:t>
            </a:r>
            <a:endParaRPr lang="en-US" sz="1600" dirty="0"/>
          </a:p>
        </p:txBody>
      </p:sp>
      <p:sp>
        <p:nvSpPr>
          <p:cNvPr id="13" name="Rectangle 12"/>
          <p:cNvSpPr/>
          <p:nvPr/>
        </p:nvSpPr>
        <p:spPr>
          <a:xfrm>
            <a:off x="4791198" y="1928686"/>
            <a:ext cx="4917094" cy="3780132"/>
          </a:xfrm>
          <a:prstGeom prst="rect">
            <a:avLst/>
          </a:prstGeom>
          <a:noFill/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Scaled Communication Infrastructure</a:t>
            </a:r>
          </a:p>
          <a:p>
            <a:pPr algn="ctr"/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(Device Gateway + </a:t>
            </a:r>
            <a:r>
              <a:rPr lang="en-US" dirty="0" smtClean="0">
                <a:solidFill>
                  <a:schemeClr val="tx1"/>
                </a:solidFill>
              </a:rPr>
              <a:t>Azure Service Bus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)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8205587" y="3957501"/>
            <a:ext cx="1252151" cy="8029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Telemetry Pump</a:t>
            </a:r>
            <a:endParaRPr lang="en-US" sz="1600" dirty="0"/>
          </a:p>
        </p:txBody>
      </p:sp>
      <p:sp>
        <p:nvSpPr>
          <p:cNvPr id="15" name="Rectangle 14"/>
          <p:cNvSpPr/>
          <p:nvPr/>
        </p:nvSpPr>
        <p:spPr>
          <a:xfrm>
            <a:off x="9953529" y="1928686"/>
            <a:ext cx="1768914" cy="378013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Existing Systems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856910" y="3406874"/>
            <a:ext cx="837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Mobus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3290551" y="3894215"/>
            <a:ext cx="788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AMQP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2922919" y="4266277"/>
            <a:ext cx="681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CoAP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3447101" y="4560116"/>
            <a:ext cx="907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OPC UA</a:t>
            </a:r>
            <a:endParaRPr lang="en-US" dirty="0"/>
          </a:p>
        </p:txBody>
      </p:sp>
      <p:cxnSp>
        <p:nvCxnSpPr>
          <p:cNvPr id="20" name="Straight Arrow Connector 19"/>
          <p:cNvCxnSpPr>
            <a:endCxn id="11" idx="1"/>
          </p:cNvCxnSpPr>
          <p:nvPr/>
        </p:nvCxnSpPr>
        <p:spPr>
          <a:xfrm>
            <a:off x="4441604" y="3480868"/>
            <a:ext cx="616342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endCxn id="14" idx="1"/>
          </p:cNvCxnSpPr>
          <p:nvPr/>
        </p:nvCxnSpPr>
        <p:spPr>
          <a:xfrm>
            <a:off x="7659747" y="4358973"/>
            <a:ext cx="54584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2" idx="1"/>
          </p:cNvCxnSpPr>
          <p:nvPr/>
        </p:nvCxnSpPr>
        <p:spPr>
          <a:xfrm flipH="1" flipV="1">
            <a:off x="7659747" y="3329369"/>
            <a:ext cx="54584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93331" y="2483672"/>
            <a:ext cx="889313" cy="2585067"/>
          </a:xfrm>
          <a:prstGeom prst="rect">
            <a:avLst/>
          </a:prstGeom>
        </p:spPr>
      </p:pic>
      <p:cxnSp>
        <p:nvCxnSpPr>
          <p:cNvPr id="24" name="Straight Arrow Connector 23"/>
          <p:cNvCxnSpPr>
            <a:endCxn id="12" idx="3"/>
          </p:cNvCxnSpPr>
          <p:nvPr/>
        </p:nvCxnSpPr>
        <p:spPr>
          <a:xfrm flipH="1">
            <a:off x="9457739" y="3329369"/>
            <a:ext cx="92730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14" idx="3"/>
          </p:cNvCxnSpPr>
          <p:nvPr/>
        </p:nvCxnSpPr>
        <p:spPr>
          <a:xfrm flipV="1">
            <a:off x="9457738" y="4358973"/>
            <a:ext cx="92730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0159" y="4455778"/>
            <a:ext cx="709046" cy="586145"/>
          </a:xfrm>
          <a:prstGeom prst="rect">
            <a:avLst/>
          </a:prstGeom>
        </p:spPr>
      </p:pic>
      <p:sp>
        <p:nvSpPr>
          <p:cNvPr id="27" name="Rounded Rectangle 26"/>
          <p:cNvSpPr/>
          <p:nvPr/>
        </p:nvSpPr>
        <p:spPr>
          <a:xfrm>
            <a:off x="6669190" y="2906423"/>
            <a:ext cx="982266" cy="1775649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Service Bus</a:t>
            </a:r>
            <a:endParaRPr lang="en-US" sz="1600" dirty="0"/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4494247" y="4372885"/>
            <a:ext cx="2194946" cy="995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11" idx="3"/>
          </p:cNvCxnSpPr>
          <p:nvPr/>
        </p:nvCxnSpPr>
        <p:spPr>
          <a:xfrm>
            <a:off x="6310097" y="3480869"/>
            <a:ext cx="359093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ounded Rectangle 29"/>
          <p:cNvSpPr/>
          <p:nvPr/>
        </p:nvSpPr>
        <p:spPr>
          <a:xfrm>
            <a:off x="5049849" y="2370150"/>
            <a:ext cx="4399792" cy="3587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Device Registry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789972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07" y="1212859"/>
            <a:ext cx="11885683" cy="4124206"/>
          </a:xfrm>
        </p:spPr>
        <p:txBody>
          <a:bodyPr/>
          <a:lstStyle/>
          <a:p>
            <a:r>
              <a:rPr lang="en-US" dirty="0"/>
              <a:t>AMQP (Advanced Message Queuing Protocol)</a:t>
            </a:r>
          </a:p>
          <a:p>
            <a:r>
              <a:rPr lang="en-US" dirty="0"/>
              <a:t>MQTT (MQ Telemetry Transport)</a:t>
            </a:r>
          </a:p>
          <a:p>
            <a:r>
              <a:rPr lang="en-US" dirty="0" err="1"/>
              <a:t>CoAP</a:t>
            </a:r>
            <a:r>
              <a:rPr lang="en-US" dirty="0"/>
              <a:t> (Constrained Application Protocol)</a:t>
            </a:r>
          </a:p>
          <a:p>
            <a:r>
              <a:rPr lang="en-US" dirty="0"/>
              <a:t>OMA LWM2M (OMA Lightweight M2M)</a:t>
            </a:r>
          </a:p>
          <a:p>
            <a:r>
              <a:rPr lang="en-NZ" dirty="0"/>
              <a:t>XMPP (</a:t>
            </a:r>
            <a:r>
              <a:rPr lang="en-US" dirty="0"/>
              <a:t>Extensible Messaging &amp; Presence Protocol)</a:t>
            </a:r>
            <a:endParaRPr lang="en-NZ" dirty="0"/>
          </a:p>
          <a:p>
            <a:endParaRPr lang="es-E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Protocols</a:t>
            </a:r>
            <a:r>
              <a:rPr lang="es-ES" dirty="0"/>
              <a:t> and </a:t>
            </a:r>
            <a:r>
              <a:rPr lang="es-ES" dirty="0" err="1"/>
              <a:t>connectivity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62461879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Azure </a:t>
            </a:r>
            <a:r>
              <a:rPr lang="es-ES" dirty="0" err="1" smtClean="0"/>
              <a:t>IoT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3575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Azure </a:t>
            </a:r>
            <a:r>
              <a:rPr lang="en-US" dirty="0" err="1"/>
              <a:t>IoT</a:t>
            </a:r>
            <a:r>
              <a:rPr lang="en-US" dirty="0"/>
              <a:t> Suite</a:t>
            </a:r>
            <a:endParaRPr lang="es-ES" dirty="0"/>
          </a:p>
        </p:txBody>
      </p:sp>
      <p:sp>
        <p:nvSpPr>
          <p:cNvPr id="132" name="Freeform 539"/>
          <p:cNvSpPr>
            <a:spLocks noChangeAspect="1"/>
          </p:cNvSpPr>
          <p:nvPr/>
        </p:nvSpPr>
        <p:spPr bwMode="auto">
          <a:xfrm>
            <a:off x="3931444" y="1568487"/>
            <a:ext cx="7356673" cy="3755565"/>
          </a:xfrm>
          <a:custGeom>
            <a:avLst/>
            <a:gdLst>
              <a:gd name="T0" fmla="*/ 312 w 400"/>
              <a:gd name="T1" fmla="*/ 220 h 220"/>
              <a:gd name="T2" fmla="*/ 45 w 400"/>
              <a:gd name="T3" fmla="*/ 220 h 220"/>
              <a:gd name="T4" fmla="*/ 0 w 400"/>
              <a:gd name="T5" fmla="*/ 175 h 220"/>
              <a:gd name="T6" fmla="*/ 34 w 400"/>
              <a:gd name="T7" fmla="*/ 131 h 220"/>
              <a:gd name="T8" fmla="*/ 87 w 400"/>
              <a:gd name="T9" fmla="*/ 91 h 220"/>
              <a:gd name="T10" fmla="*/ 183 w 400"/>
              <a:gd name="T11" fmla="*/ 0 h 220"/>
              <a:gd name="T12" fmla="*/ 270 w 400"/>
              <a:gd name="T13" fmla="*/ 55 h 220"/>
              <a:gd name="T14" fmla="*/ 312 w 400"/>
              <a:gd name="T15" fmla="*/ 44 h 220"/>
              <a:gd name="T16" fmla="*/ 400 w 400"/>
              <a:gd name="T17" fmla="*/ 132 h 220"/>
              <a:gd name="T18" fmla="*/ 312 w 400"/>
              <a:gd name="T19" fmla="*/ 220 h 2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00" h="220">
                <a:moveTo>
                  <a:pt x="312" y="220"/>
                </a:moveTo>
                <a:cubicBezTo>
                  <a:pt x="45" y="220"/>
                  <a:pt x="45" y="220"/>
                  <a:pt x="45" y="220"/>
                </a:cubicBezTo>
                <a:cubicBezTo>
                  <a:pt x="20" y="220"/>
                  <a:pt x="0" y="200"/>
                  <a:pt x="0" y="175"/>
                </a:cubicBezTo>
                <a:cubicBezTo>
                  <a:pt x="0" y="154"/>
                  <a:pt x="15" y="136"/>
                  <a:pt x="34" y="131"/>
                </a:cubicBezTo>
                <a:cubicBezTo>
                  <a:pt x="43" y="110"/>
                  <a:pt x="63" y="94"/>
                  <a:pt x="87" y="91"/>
                </a:cubicBezTo>
                <a:cubicBezTo>
                  <a:pt x="89" y="40"/>
                  <a:pt x="131" y="0"/>
                  <a:pt x="183" y="0"/>
                </a:cubicBezTo>
                <a:cubicBezTo>
                  <a:pt x="220" y="0"/>
                  <a:pt x="254" y="22"/>
                  <a:pt x="270" y="55"/>
                </a:cubicBezTo>
                <a:cubicBezTo>
                  <a:pt x="282" y="48"/>
                  <a:pt x="297" y="44"/>
                  <a:pt x="312" y="44"/>
                </a:cubicBezTo>
                <a:cubicBezTo>
                  <a:pt x="360" y="44"/>
                  <a:pt x="400" y="84"/>
                  <a:pt x="400" y="132"/>
                </a:cubicBezTo>
                <a:cubicBezTo>
                  <a:pt x="400" y="181"/>
                  <a:pt x="360" y="220"/>
                  <a:pt x="312" y="220"/>
                </a:cubicBezTo>
                <a:close/>
              </a:path>
            </a:pathLst>
          </a:custGeom>
          <a:solidFill>
            <a:srgbClr val="0070C0"/>
          </a:solidFill>
          <a:ln>
            <a:solidFill>
              <a:schemeClr val="bg1"/>
            </a:solidFill>
          </a:ln>
          <a:extLst/>
        </p:spPr>
        <p:txBody>
          <a:bodyPr vert="horz" wrap="square" lIns="89617" tIns="44808" rIns="89617" bIns="44808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01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133" name="Group 132"/>
          <p:cNvGrpSpPr/>
          <p:nvPr/>
        </p:nvGrpSpPr>
        <p:grpSpPr>
          <a:xfrm>
            <a:off x="2615708" y="4922841"/>
            <a:ext cx="539379" cy="1385385"/>
            <a:chOff x="4943850" y="3035753"/>
            <a:chExt cx="757741" cy="1946246"/>
          </a:xfrm>
          <a:noFill/>
        </p:grpSpPr>
        <p:sp>
          <p:nvSpPr>
            <p:cNvPr id="134" name="Oval 142"/>
            <p:cNvSpPr/>
            <p:nvPr/>
          </p:nvSpPr>
          <p:spPr>
            <a:xfrm>
              <a:off x="4953000" y="3035753"/>
              <a:ext cx="735289" cy="397094"/>
            </a:xfrm>
            <a:custGeom>
              <a:avLst/>
              <a:gdLst>
                <a:gd name="connsiteX0" fmla="*/ 0 w 448899"/>
                <a:gd name="connsiteY0" fmla="*/ 224450 h 448899"/>
                <a:gd name="connsiteX1" fmla="*/ 224450 w 448899"/>
                <a:gd name="connsiteY1" fmla="*/ 0 h 448899"/>
                <a:gd name="connsiteX2" fmla="*/ 448900 w 448899"/>
                <a:gd name="connsiteY2" fmla="*/ 224450 h 448899"/>
                <a:gd name="connsiteX3" fmla="*/ 224450 w 448899"/>
                <a:gd name="connsiteY3" fmla="*/ 448900 h 448899"/>
                <a:gd name="connsiteX4" fmla="*/ 0 w 448899"/>
                <a:gd name="connsiteY4" fmla="*/ 224450 h 448899"/>
                <a:gd name="connsiteX0" fmla="*/ 224450 w 448900"/>
                <a:gd name="connsiteY0" fmla="*/ 448900 h 540340"/>
                <a:gd name="connsiteX1" fmla="*/ 0 w 448900"/>
                <a:gd name="connsiteY1" fmla="*/ 224450 h 540340"/>
                <a:gd name="connsiteX2" fmla="*/ 224450 w 448900"/>
                <a:gd name="connsiteY2" fmla="*/ 0 h 540340"/>
                <a:gd name="connsiteX3" fmla="*/ 448900 w 448900"/>
                <a:gd name="connsiteY3" fmla="*/ 224450 h 540340"/>
                <a:gd name="connsiteX4" fmla="*/ 315890 w 448900"/>
                <a:gd name="connsiteY4" fmla="*/ 540340 h 540340"/>
                <a:gd name="connsiteX0" fmla="*/ 224450 w 448900"/>
                <a:gd name="connsiteY0" fmla="*/ 448900 h 448900"/>
                <a:gd name="connsiteX1" fmla="*/ 0 w 448900"/>
                <a:gd name="connsiteY1" fmla="*/ 224450 h 448900"/>
                <a:gd name="connsiteX2" fmla="*/ 224450 w 448900"/>
                <a:gd name="connsiteY2" fmla="*/ 0 h 448900"/>
                <a:gd name="connsiteX3" fmla="*/ 448900 w 448900"/>
                <a:gd name="connsiteY3" fmla="*/ 224450 h 448900"/>
                <a:gd name="connsiteX0" fmla="*/ 0 w 448900"/>
                <a:gd name="connsiteY0" fmla="*/ 224450 h 224450"/>
                <a:gd name="connsiteX1" fmla="*/ 224450 w 448900"/>
                <a:gd name="connsiteY1" fmla="*/ 0 h 224450"/>
                <a:gd name="connsiteX2" fmla="*/ 448900 w 448900"/>
                <a:gd name="connsiteY2" fmla="*/ 224450 h 224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8900" h="224450">
                  <a:moveTo>
                    <a:pt x="0" y="224450"/>
                  </a:moveTo>
                  <a:cubicBezTo>
                    <a:pt x="0" y="100490"/>
                    <a:pt x="100490" y="0"/>
                    <a:pt x="224450" y="0"/>
                  </a:cubicBezTo>
                  <a:cubicBezTo>
                    <a:pt x="348410" y="0"/>
                    <a:pt x="448900" y="100490"/>
                    <a:pt x="448900" y="224450"/>
                  </a:cubicBezTo>
                </a:path>
              </a:pathLst>
            </a:custGeom>
            <a:grpFill/>
            <a:ln w="0"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5" name="Rectangle 2048"/>
            <p:cNvSpPr>
              <a:spLocks noChangeAspect="1"/>
            </p:cNvSpPr>
            <p:nvPr/>
          </p:nvSpPr>
          <p:spPr bwMode="auto">
            <a:xfrm flipV="1">
              <a:off x="4943850" y="3465247"/>
              <a:ext cx="757741" cy="1516752"/>
            </a:xfrm>
            <a:custGeom>
              <a:avLst/>
              <a:gdLst/>
              <a:ahLst/>
              <a:cxnLst/>
              <a:rect l="l" t="t" r="r" b="b"/>
              <a:pathLst>
                <a:path w="1402492" h="2959444">
                  <a:moveTo>
                    <a:pt x="0" y="37870"/>
                  </a:moveTo>
                  <a:lnTo>
                    <a:pt x="1402492" y="37870"/>
                  </a:lnTo>
                  <a:lnTo>
                    <a:pt x="1402492" y="0"/>
                  </a:lnTo>
                  <a:lnTo>
                    <a:pt x="0" y="0"/>
                  </a:lnTo>
                  <a:close/>
                  <a:moveTo>
                    <a:pt x="1122231" y="170769"/>
                  </a:moveTo>
                  <a:cubicBezTo>
                    <a:pt x="1117181" y="170769"/>
                    <a:pt x="1113087" y="166675"/>
                    <a:pt x="1113087" y="161625"/>
                  </a:cubicBezTo>
                  <a:lnTo>
                    <a:pt x="1113087" y="88473"/>
                  </a:lnTo>
                  <a:cubicBezTo>
                    <a:pt x="1113087" y="83423"/>
                    <a:pt x="1117181" y="79329"/>
                    <a:pt x="1122231" y="79329"/>
                  </a:cubicBezTo>
                  <a:cubicBezTo>
                    <a:pt x="1127281" y="79329"/>
                    <a:pt x="1131375" y="83423"/>
                    <a:pt x="1131375" y="88473"/>
                  </a:cubicBezTo>
                  <a:lnTo>
                    <a:pt x="1131375" y="161625"/>
                  </a:lnTo>
                  <a:cubicBezTo>
                    <a:pt x="1131375" y="166675"/>
                    <a:pt x="1127281" y="170769"/>
                    <a:pt x="1122231" y="170769"/>
                  </a:cubicBezTo>
                  <a:close/>
                  <a:moveTo>
                    <a:pt x="1094233" y="170769"/>
                  </a:moveTo>
                  <a:cubicBezTo>
                    <a:pt x="1089183" y="170769"/>
                    <a:pt x="1085089" y="166675"/>
                    <a:pt x="1085089" y="161625"/>
                  </a:cubicBezTo>
                  <a:lnTo>
                    <a:pt x="1085089" y="88473"/>
                  </a:lnTo>
                  <a:cubicBezTo>
                    <a:pt x="1085089" y="83423"/>
                    <a:pt x="1089183" y="79329"/>
                    <a:pt x="1094233" y="79329"/>
                  </a:cubicBezTo>
                  <a:cubicBezTo>
                    <a:pt x="1099283" y="79329"/>
                    <a:pt x="1103377" y="83423"/>
                    <a:pt x="1103377" y="88473"/>
                  </a:cubicBezTo>
                  <a:lnTo>
                    <a:pt x="1103377" y="161625"/>
                  </a:lnTo>
                  <a:cubicBezTo>
                    <a:pt x="1103377" y="166675"/>
                    <a:pt x="1099283" y="170769"/>
                    <a:pt x="1094233" y="170769"/>
                  </a:cubicBezTo>
                  <a:close/>
                  <a:moveTo>
                    <a:pt x="1066239" y="170769"/>
                  </a:moveTo>
                  <a:cubicBezTo>
                    <a:pt x="1061189" y="170769"/>
                    <a:pt x="1057095" y="166675"/>
                    <a:pt x="1057095" y="161625"/>
                  </a:cubicBezTo>
                  <a:lnTo>
                    <a:pt x="1057095" y="88473"/>
                  </a:lnTo>
                  <a:cubicBezTo>
                    <a:pt x="1057095" y="83423"/>
                    <a:pt x="1061189" y="79329"/>
                    <a:pt x="1066239" y="79329"/>
                  </a:cubicBezTo>
                  <a:cubicBezTo>
                    <a:pt x="1071289" y="79329"/>
                    <a:pt x="1075383" y="83423"/>
                    <a:pt x="1075383" y="88473"/>
                  </a:cubicBezTo>
                  <a:lnTo>
                    <a:pt x="1075383" y="161625"/>
                  </a:lnTo>
                  <a:cubicBezTo>
                    <a:pt x="1075383" y="166675"/>
                    <a:pt x="1071289" y="170769"/>
                    <a:pt x="1066239" y="170769"/>
                  </a:cubicBezTo>
                  <a:close/>
                  <a:moveTo>
                    <a:pt x="1038245" y="170769"/>
                  </a:moveTo>
                  <a:cubicBezTo>
                    <a:pt x="1033195" y="170769"/>
                    <a:pt x="1029101" y="166675"/>
                    <a:pt x="1029101" y="161625"/>
                  </a:cubicBezTo>
                  <a:lnTo>
                    <a:pt x="1029101" y="88473"/>
                  </a:lnTo>
                  <a:cubicBezTo>
                    <a:pt x="1029101" y="83423"/>
                    <a:pt x="1033195" y="79329"/>
                    <a:pt x="1038245" y="79329"/>
                  </a:cubicBezTo>
                  <a:cubicBezTo>
                    <a:pt x="1043295" y="79329"/>
                    <a:pt x="1047389" y="83423"/>
                    <a:pt x="1047389" y="88473"/>
                  </a:cubicBezTo>
                  <a:lnTo>
                    <a:pt x="1047389" y="161625"/>
                  </a:lnTo>
                  <a:cubicBezTo>
                    <a:pt x="1047389" y="166675"/>
                    <a:pt x="1043295" y="170769"/>
                    <a:pt x="1038245" y="170769"/>
                  </a:cubicBezTo>
                  <a:close/>
                  <a:moveTo>
                    <a:pt x="1010251" y="170769"/>
                  </a:moveTo>
                  <a:cubicBezTo>
                    <a:pt x="1005201" y="170769"/>
                    <a:pt x="1001107" y="166675"/>
                    <a:pt x="1001107" y="161625"/>
                  </a:cubicBezTo>
                  <a:lnTo>
                    <a:pt x="1001107" y="88473"/>
                  </a:lnTo>
                  <a:cubicBezTo>
                    <a:pt x="1001107" y="83423"/>
                    <a:pt x="1005201" y="79329"/>
                    <a:pt x="1010251" y="79329"/>
                  </a:cubicBezTo>
                  <a:cubicBezTo>
                    <a:pt x="1015301" y="79329"/>
                    <a:pt x="1019395" y="83423"/>
                    <a:pt x="1019395" y="88473"/>
                  </a:cubicBezTo>
                  <a:lnTo>
                    <a:pt x="1019395" y="161625"/>
                  </a:lnTo>
                  <a:cubicBezTo>
                    <a:pt x="1019395" y="166675"/>
                    <a:pt x="1015301" y="170769"/>
                    <a:pt x="1010251" y="170769"/>
                  </a:cubicBezTo>
                  <a:close/>
                  <a:moveTo>
                    <a:pt x="982257" y="170769"/>
                  </a:moveTo>
                  <a:cubicBezTo>
                    <a:pt x="977207" y="170769"/>
                    <a:pt x="973113" y="166675"/>
                    <a:pt x="973113" y="161625"/>
                  </a:cubicBezTo>
                  <a:lnTo>
                    <a:pt x="973113" y="88473"/>
                  </a:lnTo>
                  <a:cubicBezTo>
                    <a:pt x="973113" y="83423"/>
                    <a:pt x="977207" y="79329"/>
                    <a:pt x="982257" y="79329"/>
                  </a:cubicBezTo>
                  <a:cubicBezTo>
                    <a:pt x="987307" y="79329"/>
                    <a:pt x="991401" y="83423"/>
                    <a:pt x="991401" y="88473"/>
                  </a:cubicBezTo>
                  <a:lnTo>
                    <a:pt x="991401" y="161625"/>
                  </a:lnTo>
                  <a:cubicBezTo>
                    <a:pt x="991401" y="166675"/>
                    <a:pt x="987307" y="170769"/>
                    <a:pt x="982257" y="170769"/>
                  </a:cubicBezTo>
                  <a:close/>
                  <a:moveTo>
                    <a:pt x="954263" y="170769"/>
                  </a:moveTo>
                  <a:cubicBezTo>
                    <a:pt x="949213" y="170769"/>
                    <a:pt x="945119" y="166675"/>
                    <a:pt x="945119" y="161625"/>
                  </a:cubicBezTo>
                  <a:lnTo>
                    <a:pt x="945119" y="88473"/>
                  </a:lnTo>
                  <a:cubicBezTo>
                    <a:pt x="945119" y="83423"/>
                    <a:pt x="949213" y="79329"/>
                    <a:pt x="954263" y="79329"/>
                  </a:cubicBezTo>
                  <a:cubicBezTo>
                    <a:pt x="959313" y="79329"/>
                    <a:pt x="963407" y="83423"/>
                    <a:pt x="963407" y="88473"/>
                  </a:cubicBezTo>
                  <a:lnTo>
                    <a:pt x="963407" y="161625"/>
                  </a:lnTo>
                  <a:cubicBezTo>
                    <a:pt x="963407" y="166675"/>
                    <a:pt x="959313" y="170769"/>
                    <a:pt x="954263" y="170769"/>
                  </a:cubicBezTo>
                  <a:close/>
                  <a:moveTo>
                    <a:pt x="926269" y="170769"/>
                  </a:moveTo>
                  <a:cubicBezTo>
                    <a:pt x="921219" y="170769"/>
                    <a:pt x="917125" y="166675"/>
                    <a:pt x="917125" y="161625"/>
                  </a:cubicBezTo>
                  <a:lnTo>
                    <a:pt x="917125" y="88473"/>
                  </a:lnTo>
                  <a:cubicBezTo>
                    <a:pt x="917125" y="83423"/>
                    <a:pt x="921219" y="79329"/>
                    <a:pt x="926269" y="79329"/>
                  </a:cubicBezTo>
                  <a:cubicBezTo>
                    <a:pt x="931319" y="79329"/>
                    <a:pt x="935413" y="83423"/>
                    <a:pt x="935413" y="88473"/>
                  </a:cubicBezTo>
                  <a:lnTo>
                    <a:pt x="935413" y="161625"/>
                  </a:lnTo>
                  <a:cubicBezTo>
                    <a:pt x="935413" y="166675"/>
                    <a:pt x="931319" y="170769"/>
                    <a:pt x="926269" y="170769"/>
                  </a:cubicBezTo>
                  <a:close/>
                  <a:moveTo>
                    <a:pt x="898275" y="170769"/>
                  </a:moveTo>
                  <a:cubicBezTo>
                    <a:pt x="893225" y="170769"/>
                    <a:pt x="889131" y="166675"/>
                    <a:pt x="889131" y="161625"/>
                  </a:cubicBezTo>
                  <a:lnTo>
                    <a:pt x="889131" y="88473"/>
                  </a:lnTo>
                  <a:cubicBezTo>
                    <a:pt x="889131" y="83423"/>
                    <a:pt x="893225" y="79329"/>
                    <a:pt x="898275" y="79329"/>
                  </a:cubicBezTo>
                  <a:cubicBezTo>
                    <a:pt x="903325" y="79329"/>
                    <a:pt x="907419" y="83423"/>
                    <a:pt x="907419" y="88473"/>
                  </a:cubicBezTo>
                  <a:lnTo>
                    <a:pt x="907419" y="161625"/>
                  </a:lnTo>
                  <a:cubicBezTo>
                    <a:pt x="907419" y="166675"/>
                    <a:pt x="903325" y="170769"/>
                    <a:pt x="898275" y="170769"/>
                  </a:cubicBezTo>
                  <a:close/>
                  <a:moveTo>
                    <a:pt x="870281" y="170769"/>
                  </a:moveTo>
                  <a:cubicBezTo>
                    <a:pt x="865231" y="170769"/>
                    <a:pt x="861137" y="166675"/>
                    <a:pt x="861137" y="161625"/>
                  </a:cubicBezTo>
                  <a:lnTo>
                    <a:pt x="861137" y="88473"/>
                  </a:lnTo>
                  <a:cubicBezTo>
                    <a:pt x="861137" y="83423"/>
                    <a:pt x="865231" y="79329"/>
                    <a:pt x="870281" y="79329"/>
                  </a:cubicBezTo>
                  <a:cubicBezTo>
                    <a:pt x="875331" y="79329"/>
                    <a:pt x="879425" y="83423"/>
                    <a:pt x="879425" y="88473"/>
                  </a:cubicBezTo>
                  <a:lnTo>
                    <a:pt x="879425" y="161625"/>
                  </a:lnTo>
                  <a:cubicBezTo>
                    <a:pt x="879425" y="166675"/>
                    <a:pt x="875331" y="170769"/>
                    <a:pt x="870281" y="170769"/>
                  </a:cubicBezTo>
                  <a:close/>
                  <a:moveTo>
                    <a:pt x="842287" y="170769"/>
                  </a:moveTo>
                  <a:cubicBezTo>
                    <a:pt x="837237" y="170769"/>
                    <a:pt x="833143" y="166675"/>
                    <a:pt x="833143" y="161625"/>
                  </a:cubicBezTo>
                  <a:lnTo>
                    <a:pt x="833143" y="88473"/>
                  </a:lnTo>
                  <a:cubicBezTo>
                    <a:pt x="833143" y="83423"/>
                    <a:pt x="837237" y="79329"/>
                    <a:pt x="842287" y="79329"/>
                  </a:cubicBezTo>
                  <a:cubicBezTo>
                    <a:pt x="847337" y="79329"/>
                    <a:pt x="851431" y="83423"/>
                    <a:pt x="851431" y="88473"/>
                  </a:cubicBezTo>
                  <a:lnTo>
                    <a:pt x="851431" y="161625"/>
                  </a:lnTo>
                  <a:cubicBezTo>
                    <a:pt x="851431" y="166675"/>
                    <a:pt x="847337" y="170769"/>
                    <a:pt x="842287" y="170769"/>
                  </a:cubicBezTo>
                  <a:close/>
                  <a:moveTo>
                    <a:pt x="814293" y="170769"/>
                  </a:moveTo>
                  <a:cubicBezTo>
                    <a:pt x="809243" y="170769"/>
                    <a:pt x="805149" y="166675"/>
                    <a:pt x="805149" y="161625"/>
                  </a:cubicBezTo>
                  <a:lnTo>
                    <a:pt x="805149" y="88473"/>
                  </a:lnTo>
                  <a:cubicBezTo>
                    <a:pt x="805149" y="83423"/>
                    <a:pt x="809243" y="79329"/>
                    <a:pt x="814293" y="79329"/>
                  </a:cubicBezTo>
                  <a:cubicBezTo>
                    <a:pt x="819343" y="79329"/>
                    <a:pt x="823437" y="83423"/>
                    <a:pt x="823437" y="88473"/>
                  </a:cubicBezTo>
                  <a:lnTo>
                    <a:pt x="823437" y="161625"/>
                  </a:lnTo>
                  <a:cubicBezTo>
                    <a:pt x="823437" y="166675"/>
                    <a:pt x="819343" y="170769"/>
                    <a:pt x="814293" y="170769"/>
                  </a:cubicBezTo>
                  <a:close/>
                  <a:moveTo>
                    <a:pt x="786299" y="170769"/>
                  </a:moveTo>
                  <a:cubicBezTo>
                    <a:pt x="781249" y="170769"/>
                    <a:pt x="777155" y="166675"/>
                    <a:pt x="777155" y="161625"/>
                  </a:cubicBezTo>
                  <a:lnTo>
                    <a:pt x="777155" y="88473"/>
                  </a:lnTo>
                  <a:cubicBezTo>
                    <a:pt x="777155" y="83423"/>
                    <a:pt x="781249" y="79329"/>
                    <a:pt x="786299" y="79329"/>
                  </a:cubicBezTo>
                  <a:cubicBezTo>
                    <a:pt x="791349" y="79329"/>
                    <a:pt x="795443" y="83423"/>
                    <a:pt x="795443" y="88473"/>
                  </a:cubicBezTo>
                  <a:lnTo>
                    <a:pt x="795443" y="161625"/>
                  </a:lnTo>
                  <a:cubicBezTo>
                    <a:pt x="795443" y="166675"/>
                    <a:pt x="791349" y="170769"/>
                    <a:pt x="786299" y="170769"/>
                  </a:cubicBezTo>
                  <a:close/>
                  <a:moveTo>
                    <a:pt x="758305" y="170769"/>
                  </a:moveTo>
                  <a:cubicBezTo>
                    <a:pt x="753255" y="170769"/>
                    <a:pt x="749161" y="166675"/>
                    <a:pt x="749161" y="161625"/>
                  </a:cubicBezTo>
                  <a:lnTo>
                    <a:pt x="749161" y="88473"/>
                  </a:lnTo>
                  <a:cubicBezTo>
                    <a:pt x="749161" y="83423"/>
                    <a:pt x="753255" y="79329"/>
                    <a:pt x="758305" y="79329"/>
                  </a:cubicBezTo>
                  <a:cubicBezTo>
                    <a:pt x="763355" y="79329"/>
                    <a:pt x="767449" y="83423"/>
                    <a:pt x="767449" y="88473"/>
                  </a:cubicBezTo>
                  <a:lnTo>
                    <a:pt x="767449" y="161625"/>
                  </a:lnTo>
                  <a:cubicBezTo>
                    <a:pt x="767449" y="166675"/>
                    <a:pt x="763355" y="170769"/>
                    <a:pt x="758305" y="170769"/>
                  </a:cubicBezTo>
                  <a:close/>
                  <a:moveTo>
                    <a:pt x="730311" y="170769"/>
                  </a:moveTo>
                  <a:cubicBezTo>
                    <a:pt x="725261" y="170769"/>
                    <a:pt x="721167" y="166675"/>
                    <a:pt x="721167" y="161625"/>
                  </a:cubicBezTo>
                  <a:lnTo>
                    <a:pt x="721167" y="88473"/>
                  </a:lnTo>
                  <a:cubicBezTo>
                    <a:pt x="721167" y="83423"/>
                    <a:pt x="725261" y="79329"/>
                    <a:pt x="730311" y="79329"/>
                  </a:cubicBezTo>
                  <a:cubicBezTo>
                    <a:pt x="735361" y="79329"/>
                    <a:pt x="739455" y="83423"/>
                    <a:pt x="739455" y="88473"/>
                  </a:cubicBezTo>
                  <a:lnTo>
                    <a:pt x="739455" y="161625"/>
                  </a:lnTo>
                  <a:cubicBezTo>
                    <a:pt x="739455" y="166675"/>
                    <a:pt x="735361" y="170769"/>
                    <a:pt x="730311" y="170769"/>
                  </a:cubicBezTo>
                  <a:close/>
                  <a:moveTo>
                    <a:pt x="702317" y="170769"/>
                  </a:moveTo>
                  <a:cubicBezTo>
                    <a:pt x="697267" y="170769"/>
                    <a:pt x="693173" y="166675"/>
                    <a:pt x="693173" y="161625"/>
                  </a:cubicBezTo>
                  <a:lnTo>
                    <a:pt x="693173" y="88473"/>
                  </a:lnTo>
                  <a:cubicBezTo>
                    <a:pt x="693173" y="83423"/>
                    <a:pt x="697267" y="79329"/>
                    <a:pt x="702317" y="79329"/>
                  </a:cubicBezTo>
                  <a:cubicBezTo>
                    <a:pt x="707367" y="79329"/>
                    <a:pt x="711461" y="83423"/>
                    <a:pt x="711461" y="88473"/>
                  </a:cubicBezTo>
                  <a:lnTo>
                    <a:pt x="711461" y="161625"/>
                  </a:lnTo>
                  <a:cubicBezTo>
                    <a:pt x="711461" y="166675"/>
                    <a:pt x="707367" y="170769"/>
                    <a:pt x="702317" y="170769"/>
                  </a:cubicBezTo>
                  <a:close/>
                  <a:moveTo>
                    <a:pt x="674323" y="170769"/>
                  </a:moveTo>
                  <a:cubicBezTo>
                    <a:pt x="669273" y="170769"/>
                    <a:pt x="665179" y="166675"/>
                    <a:pt x="665179" y="161625"/>
                  </a:cubicBezTo>
                  <a:lnTo>
                    <a:pt x="665179" y="88473"/>
                  </a:lnTo>
                  <a:cubicBezTo>
                    <a:pt x="665179" y="83423"/>
                    <a:pt x="669273" y="79329"/>
                    <a:pt x="674323" y="79329"/>
                  </a:cubicBezTo>
                  <a:cubicBezTo>
                    <a:pt x="679373" y="79329"/>
                    <a:pt x="683467" y="83423"/>
                    <a:pt x="683467" y="88473"/>
                  </a:cubicBezTo>
                  <a:lnTo>
                    <a:pt x="683467" y="161625"/>
                  </a:lnTo>
                  <a:cubicBezTo>
                    <a:pt x="683467" y="166675"/>
                    <a:pt x="679373" y="170769"/>
                    <a:pt x="674323" y="170769"/>
                  </a:cubicBezTo>
                  <a:close/>
                  <a:moveTo>
                    <a:pt x="646329" y="170769"/>
                  </a:moveTo>
                  <a:cubicBezTo>
                    <a:pt x="641279" y="170769"/>
                    <a:pt x="637185" y="166675"/>
                    <a:pt x="637185" y="161625"/>
                  </a:cubicBezTo>
                  <a:lnTo>
                    <a:pt x="637185" y="88473"/>
                  </a:lnTo>
                  <a:cubicBezTo>
                    <a:pt x="637185" y="83423"/>
                    <a:pt x="641279" y="79329"/>
                    <a:pt x="646329" y="79329"/>
                  </a:cubicBezTo>
                  <a:cubicBezTo>
                    <a:pt x="651379" y="79329"/>
                    <a:pt x="655473" y="83423"/>
                    <a:pt x="655473" y="88473"/>
                  </a:cubicBezTo>
                  <a:lnTo>
                    <a:pt x="655473" y="161625"/>
                  </a:lnTo>
                  <a:cubicBezTo>
                    <a:pt x="655473" y="166675"/>
                    <a:pt x="651379" y="170769"/>
                    <a:pt x="646329" y="170769"/>
                  </a:cubicBezTo>
                  <a:close/>
                  <a:moveTo>
                    <a:pt x="618335" y="170769"/>
                  </a:moveTo>
                  <a:cubicBezTo>
                    <a:pt x="613285" y="170769"/>
                    <a:pt x="609191" y="166675"/>
                    <a:pt x="609191" y="161625"/>
                  </a:cubicBezTo>
                  <a:lnTo>
                    <a:pt x="609191" y="88473"/>
                  </a:lnTo>
                  <a:cubicBezTo>
                    <a:pt x="609191" y="83423"/>
                    <a:pt x="613285" y="79329"/>
                    <a:pt x="618335" y="79329"/>
                  </a:cubicBezTo>
                  <a:cubicBezTo>
                    <a:pt x="623385" y="79329"/>
                    <a:pt x="627479" y="83423"/>
                    <a:pt x="627479" y="88473"/>
                  </a:cubicBezTo>
                  <a:lnTo>
                    <a:pt x="627479" y="161625"/>
                  </a:lnTo>
                  <a:cubicBezTo>
                    <a:pt x="627479" y="166675"/>
                    <a:pt x="623385" y="170769"/>
                    <a:pt x="618335" y="170769"/>
                  </a:cubicBezTo>
                  <a:close/>
                  <a:moveTo>
                    <a:pt x="590341" y="170769"/>
                  </a:moveTo>
                  <a:cubicBezTo>
                    <a:pt x="585291" y="170769"/>
                    <a:pt x="581197" y="166675"/>
                    <a:pt x="581197" y="161625"/>
                  </a:cubicBezTo>
                  <a:lnTo>
                    <a:pt x="581197" y="88473"/>
                  </a:lnTo>
                  <a:cubicBezTo>
                    <a:pt x="581197" y="83423"/>
                    <a:pt x="585291" y="79329"/>
                    <a:pt x="590341" y="79329"/>
                  </a:cubicBezTo>
                  <a:cubicBezTo>
                    <a:pt x="595391" y="79329"/>
                    <a:pt x="599485" y="83423"/>
                    <a:pt x="599485" y="88473"/>
                  </a:cubicBezTo>
                  <a:lnTo>
                    <a:pt x="599485" y="161625"/>
                  </a:lnTo>
                  <a:cubicBezTo>
                    <a:pt x="599485" y="166675"/>
                    <a:pt x="595391" y="170769"/>
                    <a:pt x="590341" y="170769"/>
                  </a:cubicBezTo>
                  <a:close/>
                  <a:moveTo>
                    <a:pt x="562347" y="170769"/>
                  </a:moveTo>
                  <a:cubicBezTo>
                    <a:pt x="557297" y="170769"/>
                    <a:pt x="553203" y="166675"/>
                    <a:pt x="553203" y="161625"/>
                  </a:cubicBezTo>
                  <a:lnTo>
                    <a:pt x="553203" y="88473"/>
                  </a:lnTo>
                  <a:cubicBezTo>
                    <a:pt x="553203" y="83423"/>
                    <a:pt x="557297" y="79329"/>
                    <a:pt x="562347" y="79329"/>
                  </a:cubicBezTo>
                  <a:cubicBezTo>
                    <a:pt x="567397" y="79329"/>
                    <a:pt x="571491" y="83423"/>
                    <a:pt x="571491" y="88473"/>
                  </a:cubicBezTo>
                  <a:lnTo>
                    <a:pt x="571491" y="161625"/>
                  </a:lnTo>
                  <a:cubicBezTo>
                    <a:pt x="571491" y="166675"/>
                    <a:pt x="567397" y="170769"/>
                    <a:pt x="562347" y="170769"/>
                  </a:cubicBezTo>
                  <a:close/>
                  <a:moveTo>
                    <a:pt x="534353" y="170769"/>
                  </a:moveTo>
                  <a:cubicBezTo>
                    <a:pt x="529303" y="170769"/>
                    <a:pt x="525209" y="166675"/>
                    <a:pt x="525209" y="161625"/>
                  </a:cubicBezTo>
                  <a:lnTo>
                    <a:pt x="525209" y="88473"/>
                  </a:lnTo>
                  <a:cubicBezTo>
                    <a:pt x="525209" y="83423"/>
                    <a:pt x="529303" y="79329"/>
                    <a:pt x="534353" y="79329"/>
                  </a:cubicBezTo>
                  <a:cubicBezTo>
                    <a:pt x="539403" y="79329"/>
                    <a:pt x="543497" y="83423"/>
                    <a:pt x="543497" y="88473"/>
                  </a:cubicBezTo>
                  <a:lnTo>
                    <a:pt x="543497" y="161625"/>
                  </a:lnTo>
                  <a:cubicBezTo>
                    <a:pt x="543497" y="166675"/>
                    <a:pt x="539403" y="170769"/>
                    <a:pt x="534353" y="170769"/>
                  </a:cubicBezTo>
                  <a:close/>
                  <a:moveTo>
                    <a:pt x="506359" y="170769"/>
                  </a:moveTo>
                  <a:cubicBezTo>
                    <a:pt x="501309" y="170769"/>
                    <a:pt x="497215" y="166675"/>
                    <a:pt x="497215" y="161625"/>
                  </a:cubicBezTo>
                  <a:lnTo>
                    <a:pt x="497215" y="88473"/>
                  </a:lnTo>
                  <a:cubicBezTo>
                    <a:pt x="497215" y="83423"/>
                    <a:pt x="501309" y="79329"/>
                    <a:pt x="506359" y="79329"/>
                  </a:cubicBezTo>
                  <a:cubicBezTo>
                    <a:pt x="511409" y="79329"/>
                    <a:pt x="515503" y="83423"/>
                    <a:pt x="515503" y="88473"/>
                  </a:cubicBezTo>
                  <a:lnTo>
                    <a:pt x="515503" y="161625"/>
                  </a:lnTo>
                  <a:cubicBezTo>
                    <a:pt x="515503" y="166675"/>
                    <a:pt x="511409" y="170769"/>
                    <a:pt x="506359" y="170769"/>
                  </a:cubicBezTo>
                  <a:close/>
                  <a:moveTo>
                    <a:pt x="478365" y="170769"/>
                  </a:moveTo>
                  <a:cubicBezTo>
                    <a:pt x="473315" y="170769"/>
                    <a:pt x="469221" y="166675"/>
                    <a:pt x="469221" y="161625"/>
                  </a:cubicBezTo>
                  <a:lnTo>
                    <a:pt x="469221" y="88473"/>
                  </a:lnTo>
                  <a:cubicBezTo>
                    <a:pt x="469221" y="83423"/>
                    <a:pt x="473315" y="79329"/>
                    <a:pt x="478365" y="79329"/>
                  </a:cubicBezTo>
                  <a:cubicBezTo>
                    <a:pt x="483415" y="79329"/>
                    <a:pt x="487509" y="83423"/>
                    <a:pt x="487509" y="88473"/>
                  </a:cubicBezTo>
                  <a:lnTo>
                    <a:pt x="487509" y="161625"/>
                  </a:lnTo>
                  <a:cubicBezTo>
                    <a:pt x="487509" y="166675"/>
                    <a:pt x="483415" y="170769"/>
                    <a:pt x="478365" y="170769"/>
                  </a:cubicBezTo>
                  <a:close/>
                  <a:moveTo>
                    <a:pt x="450371" y="170769"/>
                  </a:moveTo>
                  <a:cubicBezTo>
                    <a:pt x="445321" y="170769"/>
                    <a:pt x="441227" y="166675"/>
                    <a:pt x="441227" y="161625"/>
                  </a:cubicBezTo>
                  <a:lnTo>
                    <a:pt x="441227" y="88473"/>
                  </a:lnTo>
                  <a:cubicBezTo>
                    <a:pt x="441227" y="83423"/>
                    <a:pt x="445321" y="79329"/>
                    <a:pt x="450371" y="79329"/>
                  </a:cubicBezTo>
                  <a:cubicBezTo>
                    <a:pt x="455421" y="79329"/>
                    <a:pt x="459515" y="83423"/>
                    <a:pt x="459515" y="88473"/>
                  </a:cubicBezTo>
                  <a:lnTo>
                    <a:pt x="459515" y="161625"/>
                  </a:lnTo>
                  <a:cubicBezTo>
                    <a:pt x="459515" y="166675"/>
                    <a:pt x="455421" y="170769"/>
                    <a:pt x="450371" y="170769"/>
                  </a:cubicBezTo>
                  <a:close/>
                  <a:moveTo>
                    <a:pt x="422377" y="170769"/>
                  </a:moveTo>
                  <a:cubicBezTo>
                    <a:pt x="417327" y="170769"/>
                    <a:pt x="413233" y="166675"/>
                    <a:pt x="413233" y="161625"/>
                  </a:cubicBezTo>
                  <a:lnTo>
                    <a:pt x="413233" y="88473"/>
                  </a:lnTo>
                  <a:cubicBezTo>
                    <a:pt x="413233" y="83423"/>
                    <a:pt x="417327" y="79329"/>
                    <a:pt x="422377" y="79329"/>
                  </a:cubicBezTo>
                  <a:cubicBezTo>
                    <a:pt x="427427" y="79329"/>
                    <a:pt x="431521" y="83423"/>
                    <a:pt x="431521" y="88473"/>
                  </a:cubicBezTo>
                  <a:lnTo>
                    <a:pt x="431521" y="161625"/>
                  </a:lnTo>
                  <a:cubicBezTo>
                    <a:pt x="431521" y="166675"/>
                    <a:pt x="427427" y="170769"/>
                    <a:pt x="422377" y="170769"/>
                  </a:cubicBezTo>
                  <a:close/>
                  <a:moveTo>
                    <a:pt x="394383" y="170769"/>
                  </a:moveTo>
                  <a:cubicBezTo>
                    <a:pt x="389333" y="170769"/>
                    <a:pt x="385239" y="166675"/>
                    <a:pt x="385239" y="161625"/>
                  </a:cubicBezTo>
                  <a:lnTo>
                    <a:pt x="385239" y="88473"/>
                  </a:lnTo>
                  <a:cubicBezTo>
                    <a:pt x="385239" y="83423"/>
                    <a:pt x="389333" y="79329"/>
                    <a:pt x="394383" y="79329"/>
                  </a:cubicBezTo>
                  <a:cubicBezTo>
                    <a:pt x="399433" y="79329"/>
                    <a:pt x="403527" y="83423"/>
                    <a:pt x="403527" y="88473"/>
                  </a:cubicBezTo>
                  <a:lnTo>
                    <a:pt x="403527" y="161625"/>
                  </a:lnTo>
                  <a:cubicBezTo>
                    <a:pt x="403527" y="166675"/>
                    <a:pt x="399433" y="170769"/>
                    <a:pt x="394383" y="170769"/>
                  </a:cubicBezTo>
                  <a:close/>
                  <a:moveTo>
                    <a:pt x="366389" y="170769"/>
                  </a:moveTo>
                  <a:cubicBezTo>
                    <a:pt x="361339" y="170769"/>
                    <a:pt x="357245" y="166675"/>
                    <a:pt x="357245" y="161625"/>
                  </a:cubicBezTo>
                  <a:lnTo>
                    <a:pt x="357245" y="88473"/>
                  </a:lnTo>
                  <a:cubicBezTo>
                    <a:pt x="357245" y="83423"/>
                    <a:pt x="361339" y="79329"/>
                    <a:pt x="366389" y="79329"/>
                  </a:cubicBezTo>
                  <a:cubicBezTo>
                    <a:pt x="371439" y="79329"/>
                    <a:pt x="375533" y="83423"/>
                    <a:pt x="375533" y="88473"/>
                  </a:cubicBezTo>
                  <a:lnTo>
                    <a:pt x="375533" y="161625"/>
                  </a:lnTo>
                  <a:cubicBezTo>
                    <a:pt x="375533" y="166675"/>
                    <a:pt x="371439" y="170769"/>
                    <a:pt x="366389" y="170769"/>
                  </a:cubicBezTo>
                  <a:close/>
                  <a:moveTo>
                    <a:pt x="338395" y="170769"/>
                  </a:moveTo>
                  <a:cubicBezTo>
                    <a:pt x="333345" y="170769"/>
                    <a:pt x="329251" y="166675"/>
                    <a:pt x="329251" y="161625"/>
                  </a:cubicBezTo>
                  <a:lnTo>
                    <a:pt x="329251" y="88473"/>
                  </a:lnTo>
                  <a:cubicBezTo>
                    <a:pt x="329251" y="83423"/>
                    <a:pt x="333345" y="79329"/>
                    <a:pt x="338395" y="79329"/>
                  </a:cubicBezTo>
                  <a:cubicBezTo>
                    <a:pt x="343445" y="79329"/>
                    <a:pt x="347539" y="83423"/>
                    <a:pt x="347539" y="88473"/>
                  </a:cubicBezTo>
                  <a:lnTo>
                    <a:pt x="347539" y="161625"/>
                  </a:lnTo>
                  <a:cubicBezTo>
                    <a:pt x="347539" y="166675"/>
                    <a:pt x="343445" y="170769"/>
                    <a:pt x="338395" y="170769"/>
                  </a:cubicBezTo>
                  <a:close/>
                  <a:moveTo>
                    <a:pt x="310401" y="170769"/>
                  </a:moveTo>
                  <a:cubicBezTo>
                    <a:pt x="305351" y="170769"/>
                    <a:pt x="301257" y="166675"/>
                    <a:pt x="301257" y="161625"/>
                  </a:cubicBezTo>
                  <a:lnTo>
                    <a:pt x="301257" y="88473"/>
                  </a:lnTo>
                  <a:cubicBezTo>
                    <a:pt x="301257" y="83423"/>
                    <a:pt x="305351" y="79329"/>
                    <a:pt x="310401" y="79329"/>
                  </a:cubicBezTo>
                  <a:cubicBezTo>
                    <a:pt x="315451" y="79329"/>
                    <a:pt x="319545" y="83423"/>
                    <a:pt x="319545" y="88473"/>
                  </a:cubicBezTo>
                  <a:lnTo>
                    <a:pt x="319545" y="161625"/>
                  </a:lnTo>
                  <a:cubicBezTo>
                    <a:pt x="319545" y="166675"/>
                    <a:pt x="315451" y="170769"/>
                    <a:pt x="310401" y="170769"/>
                  </a:cubicBezTo>
                  <a:close/>
                  <a:moveTo>
                    <a:pt x="282407" y="170769"/>
                  </a:moveTo>
                  <a:cubicBezTo>
                    <a:pt x="277357" y="170769"/>
                    <a:pt x="273263" y="166675"/>
                    <a:pt x="273263" y="161625"/>
                  </a:cubicBezTo>
                  <a:lnTo>
                    <a:pt x="273263" y="88473"/>
                  </a:lnTo>
                  <a:cubicBezTo>
                    <a:pt x="273263" y="83423"/>
                    <a:pt x="277357" y="79329"/>
                    <a:pt x="282407" y="79329"/>
                  </a:cubicBezTo>
                  <a:cubicBezTo>
                    <a:pt x="287457" y="79329"/>
                    <a:pt x="291551" y="83423"/>
                    <a:pt x="291551" y="88473"/>
                  </a:cubicBezTo>
                  <a:lnTo>
                    <a:pt x="291551" y="161625"/>
                  </a:lnTo>
                  <a:cubicBezTo>
                    <a:pt x="291551" y="166675"/>
                    <a:pt x="287457" y="170769"/>
                    <a:pt x="282407" y="170769"/>
                  </a:cubicBezTo>
                  <a:close/>
                  <a:moveTo>
                    <a:pt x="0" y="187436"/>
                  </a:moveTo>
                  <a:lnTo>
                    <a:pt x="1402492" y="187436"/>
                  </a:lnTo>
                  <a:lnTo>
                    <a:pt x="1402492" y="56158"/>
                  </a:lnTo>
                  <a:lnTo>
                    <a:pt x="0" y="56158"/>
                  </a:lnTo>
                  <a:close/>
                  <a:moveTo>
                    <a:pt x="448311" y="646221"/>
                  </a:moveTo>
                  <a:cubicBezTo>
                    <a:pt x="435378" y="646221"/>
                    <a:pt x="424893" y="635736"/>
                    <a:pt x="424893" y="622803"/>
                  </a:cubicBezTo>
                  <a:lnTo>
                    <a:pt x="424893" y="400558"/>
                  </a:lnTo>
                  <a:cubicBezTo>
                    <a:pt x="424893" y="387625"/>
                    <a:pt x="435378" y="377140"/>
                    <a:pt x="448311" y="377140"/>
                  </a:cubicBezTo>
                  <a:lnTo>
                    <a:pt x="1211100" y="377140"/>
                  </a:lnTo>
                  <a:cubicBezTo>
                    <a:pt x="1224033" y="377140"/>
                    <a:pt x="1234518" y="387625"/>
                    <a:pt x="1234518" y="400558"/>
                  </a:cubicBezTo>
                  <a:lnTo>
                    <a:pt x="1234518" y="622803"/>
                  </a:lnTo>
                  <a:cubicBezTo>
                    <a:pt x="1234518" y="635736"/>
                    <a:pt x="1224033" y="646221"/>
                    <a:pt x="1211100" y="646221"/>
                  </a:cubicBezTo>
                  <a:close/>
                  <a:moveTo>
                    <a:pt x="1157297" y="896251"/>
                  </a:moveTo>
                  <a:cubicBezTo>
                    <a:pt x="1142981" y="896251"/>
                    <a:pt x="1131375" y="884645"/>
                    <a:pt x="1131375" y="870329"/>
                  </a:cubicBezTo>
                  <a:lnTo>
                    <a:pt x="1131375" y="765012"/>
                  </a:lnTo>
                  <a:cubicBezTo>
                    <a:pt x="1131375" y="750696"/>
                    <a:pt x="1142981" y="739090"/>
                    <a:pt x="1157297" y="739090"/>
                  </a:cubicBezTo>
                  <a:lnTo>
                    <a:pt x="1260983" y="739090"/>
                  </a:lnTo>
                  <a:cubicBezTo>
                    <a:pt x="1275299" y="739090"/>
                    <a:pt x="1286905" y="750696"/>
                    <a:pt x="1286905" y="765012"/>
                  </a:cubicBezTo>
                  <a:lnTo>
                    <a:pt x="1286905" y="870329"/>
                  </a:lnTo>
                  <a:cubicBezTo>
                    <a:pt x="1286905" y="884645"/>
                    <a:pt x="1275299" y="896251"/>
                    <a:pt x="1260983" y="896251"/>
                  </a:cubicBezTo>
                  <a:close/>
                  <a:moveTo>
                    <a:pt x="193380" y="1417901"/>
                  </a:moveTo>
                  <a:lnTo>
                    <a:pt x="236685" y="1417901"/>
                  </a:lnTo>
                  <a:lnTo>
                    <a:pt x="276969" y="1362511"/>
                  </a:lnTo>
                  <a:lnTo>
                    <a:pt x="276969" y="1190793"/>
                  </a:lnTo>
                  <a:lnTo>
                    <a:pt x="319776" y="1190793"/>
                  </a:lnTo>
                  <a:lnTo>
                    <a:pt x="319049" y="1364525"/>
                  </a:lnTo>
                  <a:lnTo>
                    <a:pt x="355305" y="1417901"/>
                  </a:lnTo>
                  <a:lnTo>
                    <a:pt x="398610" y="1417901"/>
                  </a:lnTo>
                  <a:lnTo>
                    <a:pt x="438894" y="1362511"/>
                  </a:lnTo>
                  <a:lnTo>
                    <a:pt x="438894" y="1190793"/>
                  </a:lnTo>
                  <a:lnTo>
                    <a:pt x="486464" y="1190793"/>
                  </a:lnTo>
                  <a:lnTo>
                    <a:pt x="485737" y="1364525"/>
                  </a:lnTo>
                  <a:lnTo>
                    <a:pt x="521993" y="1417901"/>
                  </a:lnTo>
                  <a:lnTo>
                    <a:pt x="565298" y="1417901"/>
                  </a:lnTo>
                  <a:lnTo>
                    <a:pt x="605582" y="1362511"/>
                  </a:lnTo>
                  <a:lnTo>
                    <a:pt x="605582" y="1190793"/>
                  </a:lnTo>
                  <a:lnTo>
                    <a:pt x="658202" y="1190793"/>
                  </a:lnTo>
                  <a:lnTo>
                    <a:pt x="657475" y="1364525"/>
                  </a:lnTo>
                  <a:lnTo>
                    <a:pt x="693731" y="1417901"/>
                  </a:lnTo>
                  <a:lnTo>
                    <a:pt x="737036" y="1417901"/>
                  </a:lnTo>
                  <a:lnTo>
                    <a:pt x="777320" y="1362511"/>
                  </a:lnTo>
                  <a:lnTo>
                    <a:pt x="777320" y="1190793"/>
                  </a:lnTo>
                  <a:lnTo>
                    <a:pt x="811843" y="1190793"/>
                  </a:lnTo>
                  <a:lnTo>
                    <a:pt x="811843" y="1092914"/>
                  </a:lnTo>
                  <a:lnTo>
                    <a:pt x="126043" y="1092914"/>
                  </a:lnTo>
                  <a:lnTo>
                    <a:pt x="126043" y="1190793"/>
                  </a:lnTo>
                  <a:lnTo>
                    <a:pt x="157851" y="1190793"/>
                  </a:lnTo>
                  <a:lnTo>
                    <a:pt x="157124" y="1364525"/>
                  </a:lnTo>
                  <a:close/>
                  <a:moveTo>
                    <a:pt x="715384" y="1461206"/>
                  </a:moveTo>
                  <a:lnTo>
                    <a:pt x="733542" y="1459289"/>
                  </a:lnTo>
                  <a:lnTo>
                    <a:pt x="739046" y="1457208"/>
                  </a:lnTo>
                  <a:lnTo>
                    <a:pt x="741065" y="1454659"/>
                  </a:lnTo>
                  <a:lnTo>
                    <a:pt x="741065" y="1428476"/>
                  </a:lnTo>
                  <a:lnTo>
                    <a:pt x="739046" y="1425927"/>
                  </a:lnTo>
                  <a:lnTo>
                    <a:pt x="733542" y="1423846"/>
                  </a:lnTo>
                  <a:cubicBezTo>
                    <a:pt x="728894" y="1422661"/>
                    <a:pt x="722474" y="1421929"/>
                    <a:pt x="715384" y="1421929"/>
                  </a:cubicBezTo>
                  <a:cubicBezTo>
                    <a:pt x="704748" y="1421929"/>
                    <a:pt x="695620" y="1423577"/>
                    <a:pt x="691721" y="1425927"/>
                  </a:cubicBezTo>
                  <a:cubicBezTo>
                    <a:pt x="690421" y="1426711"/>
                    <a:pt x="689703" y="1427572"/>
                    <a:pt x="689703" y="1428476"/>
                  </a:cubicBezTo>
                  <a:lnTo>
                    <a:pt x="689703" y="1454659"/>
                  </a:lnTo>
                  <a:cubicBezTo>
                    <a:pt x="689703" y="1456467"/>
                    <a:pt x="692578" y="1458104"/>
                    <a:pt x="697225" y="1459289"/>
                  </a:cubicBezTo>
                  <a:cubicBezTo>
                    <a:pt x="701873" y="1460473"/>
                    <a:pt x="708293" y="1461206"/>
                    <a:pt x="715384" y="1461206"/>
                  </a:cubicBezTo>
                  <a:close/>
                  <a:moveTo>
                    <a:pt x="543646" y="1461206"/>
                  </a:moveTo>
                  <a:lnTo>
                    <a:pt x="561804" y="1459289"/>
                  </a:lnTo>
                  <a:lnTo>
                    <a:pt x="567308" y="1457208"/>
                  </a:lnTo>
                  <a:lnTo>
                    <a:pt x="569327" y="1454659"/>
                  </a:lnTo>
                  <a:lnTo>
                    <a:pt x="569327" y="1428476"/>
                  </a:lnTo>
                  <a:lnTo>
                    <a:pt x="567308" y="1425927"/>
                  </a:lnTo>
                  <a:lnTo>
                    <a:pt x="561804" y="1423846"/>
                  </a:lnTo>
                  <a:cubicBezTo>
                    <a:pt x="557156" y="1422661"/>
                    <a:pt x="550736" y="1421929"/>
                    <a:pt x="543646" y="1421929"/>
                  </a:cubicBezTo>
                  <a:cubicBezTo>
                    <a:pt x="533010" y="1421929"/>
                    <a:pt x="523882" y="1423577"/>
                    <a:pt x="519983" y="1425927"/>
                  </a:cubicBezTo>
                  <a:cubicBezTo>
                    <a:pt x="518683" y="1426711"/>
                    <a:pt x="517965" y="1427572"/>
                    <a:pt x="517965" y="1428476"/>
                  </a:cubicBezTo>
                  <a:lnTo>
                    <a:pt x="517965" y="1454659"/>
                  </a:lnTo>
                  <a:cubicBezTo>
                    <a:pt x="517965" y="1456467"/>
                    <a:pt x="520840" y="1458104"/>
                    <a:pt x="525487" y="1459289"/>
                  </a:cubicBezTo>
                  <a:cubicBezTo>
                    <a:pt x="530135" y="1460473"/>
                    <a:pt x="536555" y="1461206"/>
                    <a:pt x="543646" y="1461206"/>
                  </a:cubicBezTo>
                  <a:close/>
                  <a:moveTo>
                    <a:pt x="376958" y="1461206"/>
                  </a:moveTo>
                  <a:lnTo>
                    <a:pt x="395116" y="1459289"/>
                  </a:lnTo>
                  <a:lnTo>
                    <a:pt x="400620" y="1457208"/>
                  </a:lnTo>
                  <a:lnTo>
                    <a:pt x="402639" y="1454659"/>
                  </a:lnTo>
                  <a:lnTo>
                    <a:pt x="402639" y="1428476"/>
                  </a:lnTo>
                  <a:lnTo>
                    <a:pt x="400620" y="1425927"/>
                  </a:lnTo>
                  <a:lnTo>
                    <a:pt x="395116" y="1423846"/>
                  </a:lnTo>
                  <a:cubicBezTo>
                    <a:pt x="390468" y="1422661"/>
                    <a:pt x="384048" y="1421929"/>
                    <a:pt x="376958" y="1421929"/>
                  </a:cubicBezTo>
                  <a:cubicBezTo>
                    <a:pt x="366322" y="1421929"/>
                    <a:pt x="357194" y="1423577"/>
                    <a:pt x="353295" y="1425927"/>
                  </a:cubicBezTo>
                  <a:cubicBezTo>
                    <a:pt x="351995" y="1426711"/>
                    <a:pt x="351277" y="1427572"/>
                    <a:pt x="351277" y="1428476"/>
                  </a:cubicBezTo>
                  <a:lnTo>
                    <a:pt x="351277" y="1454659"/>
                  </a:lnTo>
                  <a:cubicBezTo>
                    <a:pt x="351277" y="1456467"/>
                    <a:pt x="354152" y="1458104"/>
                    <a:pt x="358799" y="1459289"/>
                  </a:cubicBezTo>
                  <a:cubicBezTo>
                    <a:pt x="363447" y="1460473"/>
                    <a:pt x="369867" y="1461206"/>
                    <a:pt x="376958" y="1461206"/>
                  </a:cubicBezTo>
                  <a:close/>
                  <a:moveTo>
                    <a:pt x="215033" y="1461206"/>
                  </a:moveTo>
                  <a:lnTo>
                    <a:pt x="233191" y="1459289"/>
                  </a:lnTo>
                  <a:lnTo>
                    <a:pt x="238695" y="1457208"/>
                  </a:lnTo>
                  <a:lnTo>
                    <a:pt x="240714" y="1454659"/>
                  </a:lnTo>
                  <a:lnTo>
                    <a:pt x="240714" y="1428476"/>
                  </a:lnTo>
                  <a:lnTo>
                    <a:pt x="238695" y="1425927"/>
                  </a:lnTo>
                  <a:lnTo>
                    <a:pt x="233191" y="1423846"/>
                  </a:lnTo>
                  <a:cubicBezTo>
                    <a:pt x="228543" y="1422661"/>
                    <a:pt x="222123" y="1421929"/>
                    <a:pt x="215033" y="1421929"/>
                  </a:cubicBezTo>
                  <a:cubicBezTo>
                    <a:pt x="204397" y="1421929"/>
                    <a:pt x="195269" y="1423577"/>
                    <a:pt x="191370" y="1425927"/>
                  </a:cubicBezTo>
                  <a:cubicBezTo>
                    <a:pt x="190070" y="1426711"/>
                    <a:pt x="189352" y="1427572"/>
                    <a:pt x="189352" y="1428476"/>
                  </a:cubicBezTo>
                  <a:lnTo>
                    <a:pt x="189352" y="1454659"/>
                  </a:lnTo>
                  <a:cubicBezTo>
                    <a:pt x="189352" y="1456467"/>
                    <a:pt x="192227" y="1458104"/>
                    <a:pt x="196874" y="1459289"/>
                  </a:cubicBezTo>
                  <a:cubicBezTo>
                    <a:pt x="201522" y="1460473"/>
                    <a:pt x="207942" y="1461206"/>
                    <a:pt x="215033" y="1461206"/>
                  </a:cubicBezTo>
                  <a:close/>
                  <a:moveTo>
                    <a:pt x="486552" y="1531448"/>
                  </a:moveTo>
                  <a:cubicBezTo>
                    <a:pt x="486158" y="1531123"/>
                    <a:pt x="486146" y="1530770"/>
                    <a:pt x="486146" y="1530415"/>
                  </a:cubicBezTo>
                  <a:lnTo>
                    <a:pt x="486560" y="1529359"/>
                  </a:lnTo>
                  <a:close/>
                  <a:moveTo>
                    <a:pt x="319858" y="1532686"/>
                  </a:moveTo>
                  <a:cubicBezTo>
                    <a:pt x="319027" y="1532018"/>
                    <a:pt x="318967" y="1531224"/>
                    <a:pt x="318967" y="1530415"/>
                  </a:cubicBezTo>
                  <a:lnTo>
                    <a:pt x="319878" y="1528094"/>
                  </a:lnTo>
                  <a:close/>
                  <a:moveTo>
                    <a:pt x="157929" y="1533624"/>
                  </a:moveTo>
                  <a:cubicBezTo>
                    <a:pt x="156796" y="1532725"/>
                    <a:pt x="156670" y="1531585"/>
                    <a:pt x="156670" y="1530415"/>
                  </a:cubicBezTo>
                  <a:lnTo>
                    <a:pt x="157957" y="1527136"/>
                  </a:lnTo>
                  <a:close/>
                  <a:moveTo>
                    <a:pt x="658276" y="1534776"/>
                  </a:moveTo>
                  <a:cubicBezTo>
                    <a:pt x="656808" y="1533616"/>
                    <a:pt x="656564" y="1532045"/>
                    <a:pt x="656564" y="1530415"/>
                  </a:cubicBezTo>
                  <a:lnTo>
                    <a:pt x="658313" y="1525960"/>
                  </a:lnTo>
                  <a:close/>
                  <a:moveTo>
                    <a:pt x="1191766" y="1623750"/>
                  </a:moveTo>
                  <a:lnTo>
                    <a:pt x="1199790" y="1623750"/>
                  </a:lnTo>
                  <a:lnTo>
                    <a:pt x="1199790" y="1566817"/>
                  </a:lnTo>
                  <a:lnTo>
                    <a:pt x="1191766" y="1566817"/>
                  </a:lnTo>
                  <a:close/>
                  <a:moveTo>
                    <a:pt x="1197062" y="1639589"/>
                  </a:moveTo>
                  <a:cubicBezTo>
                    <a:pt x="1172200" y="1639589"/>
                    <a:pt x="1152046" y="1619435"/>
                    <a:pt x="1152046" y="1594573"/>
                  </a:cubicBezTo>
                  <a:cubicBezTo>
                    <a:pt x="1152046" y="1569711"/>
                    <a:pt x="1172200" y="1549557"/>
                    <a:pt x="1197062" y="1549557"/>
                  </a:cubicBezTo>
                  <a:cubicBezTo>
                    <a:pt x="1221924" y="1549557"/>
                    <a:pt x="1242079" y="1569711"/>
                    <a:pt x="1242079" y="1594573"/>
                  </a:cubicBezTo>
                  <a:cubicBezTo>
                    <a:pt x="1242079" y="1619435"/>
                    <a:pt x="1221924" y="1639589"/>
                    <a:pt x="1197062" y="1639589"/>
                  </a:cubicBezTo>
                  <a:close/>
                  <a:moveTo>
                    <a:pt x="193380" y="1779536"/>
                  </a:moveTo>
                  <a:lnTo>
                    <a:pt x="236685" y="1779536"/>
                  </a:lnTo>
                  <a:lnTo>
                    <a:pt x="276969" y="1724146"/>
                  </a:lnTo>
                  <a:lnTo>
                    <a:pt x="276969" y="1571626"/>
                  </a:lnTo>
                  <a:lnTo>
                    <a:pt x="319696" y="1571626"/>
                  </a:lnTo>
                  <a:lnTo>
                    <a:pt x="319049" y="1726160"/>
                  </a:lnTo>
                  <a:lnTo>
                    <a:pt x="355305" y="1779536"/>
                  </a:lnTo>
                  <a:lnTo>
                    <a:pt x="398610" y="1779536"/>
                  </a:lnTo>
                  <a:lnTo>
                    <a:pt x="438894" y="1724146"/>
                  </a:lnTo>
                  <a:lnTo>
                    <a:pt x="438894" y="1571626"/>
                  </a:lnTo>
                  <a:lnTo>
                    <a:pt x="486384" y="1571626"/>
                  </a:lnTo>
                  <a:lnTo>
                    <a:pt x="485737" y="1726160"/>
                  </a:lnTo>
                  <a:lnTo>
                    <a:pt x="521993" y="1779536"/>
                  </a:lnTo>
                  <a:lnTo>
                    <a:pt x="565298" y="1779536"/>
                  </a:lnTo>
                  <a:lnTo>
                    <a:pt x="605582" y="1724146"/>
                  </a:lnTo>
                  <a:lnTo>
                    <a:pt x="605582" y="1571626"/>
                  </a:lnTo>
                  <a:lnTo>
                    <a:pt x="658122" y="1571626"/>
                  </a:lnTo>
                  <a:lnTo>
                    <a:pt x="657475" y="1726160"/>
                  </a:lnTo>
                  <a:lnTo>
                    <a:pt x="693731" y="1779536"/>
                  </a:lnTo>
                  <a:lnTo>
                    <a:pt x="737036" y="1779536"/>
                  </a:lnTo>
                  <a:lnTo>
                    <a:pt x="777320" y="1724146"/>
                  </a:lnTo>
                  <a:lnTo>
                    <a:pt x="777320" y="1571626"/>
                  </a:lnTo>
                  <a:lnTo>
                    <a:pt x="807081" y="1571626"/>
                  </a:lnTo>
                  <a:lnTo>
                    <a:pt x="807081" y="1473747"/>
                  </a:lnTo>
                  <a:lnTo>
                    <a:pt x="121281" y="1473747"/>
                  </a:lnTo>
                  <a:lnTo>
                    <a:pt x="121281" y="1571626"/>
                  </a:lnTo>
                  <a:lnTo>
                    <a:pt x="157771" y="1571626"/>
                  </a:lnTo>
                  <a:lnTo>
                    <a:pt x="157124" y="1726160"/>
                  </a:lnTo>
                  <a:close/>
                  <a:moveTo>
                    <a:pt x="715384" y="1822841"/>
                  </a:moveTo>
                  <a:lnTo>
                    <a:pt x="733542" y="1820924"/>
                  </a:lnTo>
                  <a:lnTo>
                    <a:pt x="739046" y="1818843"/>
                  </a:lnTo>
                  <a:lnTo>
                    <a:pt x="741065" y="1816294"/>
                  </a:lnTo>
                  <a:lnTo>
                    <a:pt x="741065" y="1790112"/>
                  </a:lnTo>
                  <a:lnTo>
                    <a:pt x="739046" y="1787563"/>
                  </a:lnTo>
                  <a:lnTo>
                    <a:pt x="733542" y="1785481"/>
                  </a:lnTo>
                  <a:cubicBezTo>
                    <a:pt x="728894" y="1784297"/>
                    <a:pt x="722474" y="1783564"/>
                    <a:pt x="715384" y="1783564"/>
                  </a:cubicBezTo>
                  <a:cubicBezTo>
                    <a:pt x="704748" y="1783564"/>
                    <a:pt x="695620" y="1785212"/>
                    <a:pt x="691721" y="1787563"/>
                  </a:cubicBezTo>
                  <a:cubicBezTo>
                    <a:pt x="690421" y="1788346"/>
                    <a:pt x="689703" y="1789207"/>
                    <a:pt x="689703" y="1790112"/>
                  </a:cubicBezTo>
                  <a:lnTo>
                    <a:pt x="689703" y="1816294"/>
                  </a:lnTo>
                  <a:cubicBezTo>
                    <a:pt x="689703" y="1818102"/>
                    <a:pt x="692578" y="1819739"/>
                    <a:pt x="697225" y="1820924"/>
                  </a:cubicBezTo>
                  <a:cubicBezTo>
                    <a:pt x="701873" y="1822109"/>
                    <a:pt x="708293" y="1822841"/>
                    <a:pt x="715384" y="1822841"/>
                  </a:cubicBezTo>
                  <a:close/>
                  <a:moveTo>
                    <a:pt x="543646" y="1822841"/>
                  </a:moveTo>
                  <a:lnTo>
                    <a:pt x="561804" y="1820924"/>
                  </a:lnTo>
                  <a:lnTo>
                    <a:pt x="567308" y="1818843"/>
                  </a:lnTo>
                  <a:lnTo>
                    <a:pt x="569327" y="1816294"/>
                  </a:lnTo>
                  <a:lnTo>
                    <a:pt x="569327" y="1790112"/>
                  </a:lnTo>
                  <a:lnTo>
                    <a:pt x="567308" y="1787563"/>
                  </a:lnTo>
                  <a:lnTo>
                    <a:pt x="561804" y="1785481"/>
                  </a:lnTo>
                  <a:cubicBezTo>
                    <a:pt x="557156" y="1784297"/>
                    <a:pt x="550736" y="1783564"/>
                    <a:pt x="543646" y="1783564"/>
                  </a:cubicBezTo>
                  <a:cubicBezTo>
                    <a:pt x="533010" y="1783564"/>
                    <a:pt x="523882" y="1785212"/>
                    <a:pt x="519983" y="1787563"/>
                  </a:cubicBezTo>
                  <a:cubicBezTo>
                    <a:pt x="518683" y="1788346"/>
                    <a:pt x="517965" y="1789207"/>
                    <a:pt x="517965" y="1790112"/>
                  </a:cubicBezTo>
                  <a:lnTo>
                    <a:pt x="517965" y="1816294"/>
                  </a:lnTo>
                  <a:cubicBezTo>
                    <a:pt x="517965" y="1818102"/>
                    <a:pt x="520840" y="1819739"/>
                    <a:pt x="525487" y="1820924"/>
                  </a:cubicBezTo>
                  <a:cubicBezTo>
                    <a:pt x="530135" y="1822109"/>
                    <a:pt x="536555" y="1822841"/>
                    <a:pt x="543646" y="1822841"/>
                  </a:cubicBezTo>
                  <a:close/>
                  <a:moveTo>
                    <a:pt x="376958" y="1822841"/>
                  </a:moveTo>
                  <a:lnTo>
                    <a:pt x="395116" y="1820924"/>
                  </a:lnTo>
                  <a:lnTo>
                    <a:pt x="400620" y="1818843"/>
                  </a:lnTo>
                  <a:lnTo>
                    <a:pt x="402639" y="1816294"/>
                  </a:lnTo>
                  <a:lnTo>
                    <a:pt x="402639" y="1790112"/>
                  </a:lnTo>
                  <a:lnTo>
                    <a:pt x="400620" y="1787563"/>
                  </a:lnTo>
                  <a:lnTo>
                    <a:pt x="395116" y="1785481"/>
                  </a:lnTo>
                  <a:cubicBezTo>
                    <a:pt x="390468" y="1784297"/>
                    <a:pt x="384048" y="1783564"/>
                    <a:pt x="376958" y="1783564"/>
                  </a:cubicBezTo>
                  <a:cubicBezTo>
                    <a:pt x="366322" y="1783564"/>
                    <a:pt x="357194" y="1785212"/>
                    <a:pt x="353295" y="1787563"/>
                  </a:cubicBezTo>
                  <a:cubicBezTo>
                    <a:pt x="351995" y="1788346"/>
                    <a:pt x="351277" y="1789207"/>
                    <a:pt x="351277" y="1790112"/>
                  </a:cubicBezTo>
                  <a:lnTo>
                    <a:pt x="351277" y="1816294"/>
                  </a:lnTo>
                  <a:cubicBezTo>
                    <a:pt x="351277" y="1818102"/>
                    <a:pt x="354152" y="1819739"/>
                    <a:pt x="358799" y="1820924"/>
                  </a:cubicBezTo>
                  <a:cubicBezTo>
                    <a:pt x="363447" y="1822109"/>
                    <a:pt x="369867" y="1822841"/>
                    <a:pt x="376958" y="1822841"/>
                  </a:cubicBezTo>
                  <a:close/>
                  <a:moveTo>
                    <a:pt x="215033" y="1822841"/>
                  </a:moveTo>
                  <a:lnTo>
                    <a:pt x="233191" y="1820924"/>
                  </a:lnTo>
                  <a:lnTo>
                    <a:pt x="238695" y="1818843"/>
                  </a:lnTo>
                  <a:lnTo>
                    <a:pt x="240714" y="1816294"/>
                  </a:lnTo>
                  <a:lnTo>
                    <a:pt x="240714" y="1790112"/>
                  </a:lnTo>
                  <a:lnTo>
                    <a:pt x="238695" y="1787563"/>
                  </a:lnTo>
                  <a:lnTo>
                    <a:pt x="233191" y="1785481"/>
                  </a:lnTo>
                  <a:cubicBezTo>
                    <a:pt x="228543" y="1784297"/>
                    <a:pt x="222123" y="1783564"/>
                    <a:pt x="215033" y="1783564"/>
                  </a:cubicBezTo>
                  <a:cubicBezTo>
                    <a:pt x="204397" y="1783564"/>
                    <a:pt x="195269" y="1785212"/>
                    <a:pt x="191370" y="1787563"/>
                  </a:cubicBezTo>
                  <a:cubicBezTo>
                    <a:pt x="190070" y="1788346"/>
                    <a:pt x="189352" y="1789207"/>
                    <a:pt x="189352" y="1790112"/>
                  </a:cubicBezTo>
                  <a:lnTo>
                    <a:pt x="189352" y="1816294"/>
                  </a:lnTo>
                  <a:cubicBezTo>
                    <a:pt x="189352" y="1818102"/>
                    <a:pt x="192227" y="1819739"/>
                    <a:pt x="196874" y="1820924"/>
                  </a:cubicBezTo>
                  <a:cubicBezTo>
                    <a:pt x="201522" y="1822109"/>
                    <a:pt x="207942" y="1822841"/>
                    <a:pt x="215033" y="1822841"/>
                  </a:cubicBezTo>
                  <a:close/>
                  <a:moveTo>
                    <a:pt x="986109" y="1830956"/>
                  </a:moveTo>
                  <a:lnTo>
                    <a:pt x="986109" y="1782631"/>
                  </a:lnTo>
                  <a:lnTo>
                    <a:pt x="1102789" y="1782631"/>
                  </a:lnTo>
                  <a:lnTo>
                    <a:pt x="1102789" y="1830956"/>
                  </a:lnTo>
                  <a:close/>
                  <a:moveTo>
                    <a:pt x="486503" y="1896847"/>
                  </a:moveTo>
                  <a:cubicBezTo>
                    <a:pt x="486155" y="1896558"/>
                    <a:pt x="486146" y="1896249"/>
                    <a:pt x="486146" y="1895937"/>
                  </a:cubicBezTo>
                  <a:lnTo>
                    <a:pt x="486511" y="1895007"/>
                  </a:lnTo>
                  <a:close/>
                  <a:moveTo>
                    <a:pt x="319810" y="1898084"/>
                  </a:moveTo>
                  <a:cubicBezTo>
                    <a:pt x="319020" y="1897449"/>
                    <a:pt x="318967" y="1896699"/>
                    <a:pt x="318967" y="1895937"/>
                  </a:cubicBezTo>
                  <a:lnTo>
                    <a:pt x="319828" y="1893743"/>
                  </a:lnTo>
                  <a:close/>
                  <a:moveTo>
                    <a:pt x="157881" y="1899022"/>
                  </a:moveTo>
                  <a:cubicBezTo>
                    <a:pt x="156786" y="1898152"/>
                    <a:pt x="156670" y="1897059"/>
                    <a:pt x="156670" y="1895937"/>
                  </a:cubicBezTo>
                  <a:lnTo>
                    <a:pt x="157907" y="1892784"/>
                  </a:lnTo>
                  <a:close/>
                  <a:moveTo>
                    <a:pt x="658227" y="1900174"/>
                  </a:moveTo>
                  <a:cubicBezTo>
                    <a:pt x="656794" y="1899041"/>
                    <a:pt x="656564" y="1897517"/>
                    <a:pt x="656564" y="1895937"/>
                  </a:cubicBezTo>
                  <a:lnTo>
                    <a:pt x="658263" y="1891608"/>
                  </a:lnTo>
                  <a:close/>
                  <a:moveTo>
                    <a:pt x="967231" y="1907087"/>
                  </a:moveTo>
                  <a:lnTo>
                    <a:pt x="1121668" y="1907087"/>
                  </a:lnTo>
                  <a:cubicBezTo>
                    <a:pt x="1127283" y="1907087"/>
                    <a:pt x="1131834" y="1902535"/>
                    <a:pt x="1131834" y="1896920"/>
                  </a:cubicBezTo>
                  <a:lnTo>
                    <a:pt x="1131834" y="1764992"/>
                  </a:lnTo>
                  <a:cubicBezTo>
                    <a:pt x="1131834" y="1759378"/>
                    <a:pt x="1127283" y="1754826"/>
                    <a:pt x="1121668" y="1754826"/>
                  </a:cubicBezTo>
                  <a:lnTo>
                    <a:pt x="967231" y="1754826"/>
                  </a:lnTo>
                  <a:cubicBezTo>
                    <a:pt x="961616" y="1754826"/>
                    <a:pt x="957065" y="1759378"/>
                    <a:pt x="957065" y="1764992"/>
                  </a:cubicBezTo>
                  <a:lnTo>
                    <a:pt x="957065" y="1896920"/>
                  </a:lnTo>
                  <a:cubicBezTo>
                    <a:pt x="957065" y="1902535"/>
                    <a:pt x="961616" y="1907087"/>
                    <a:pt x="967231" y="1907087"/>
                  </a:cubicBezTo>
                  <a:close/>
                  <a:moveTo>
                    <a:pt x="970657" y="1920328"/>
                  </a:moveTo>
                  <a:cubicBezTo>
                    <a:pt x="954570" y="1920328"/>
                    <a:pt x="941528" y="1907287"/>
                    <a:pt x="941528" y="1891200"/>
                  </a:cubicBezTo>
                  <a:lnTo>
                    <a:pt x="941528" y="1774688"/>
                  </a:lnTo>
                  <a:cubicBezTo>
                    <a:pt x="941528" y="1758600"/>
                    <a:pt x="954570" y="1745559"/>
                    <a:pt x="970657" y="1745559"/>
                  </a:cubicBezTo>
                  <a:lnTo>
                    <a:pt x="1114973" y="1745559"/>
                  </a:lnTo>
                  <a:cubicBezTo>
                    <a:pt x="1131061" y="1745559"/>
                    <a:pt x="1144102" y="1758600"/>
                    <a:pt x="1144102" y="1774688"/>
                  </a:cubicBezTo>
                  <a:lnTo>
                    <a:pt x="1144102" y="1891200"/>
                  </a:lnTo>
                  <a:cubicBezTo>
                    <a:pt x="1144102" y="1907287"/>
                    <a:pt x="1131061" y="1920328"/>
                    <a:pt x="1114973" y="1920328"/>
                  </a:cubicBezTo>
                  <a:close/>
                  <a:moveTo>
                    <a:pt x="1109480" y="1998069"/>
                  </a:moveTo>
                  <a:cubicBezTo>
                    <a:pt x="1115019" y="1998069"/>
                    <a:pt x="1119510" y="1993578"/>
                    <a:pt x="1119510" y="1988039"/>
                  </a:cubicBezTo>
                  <a:cubicBezTo>
                    <a:pt x="1119510" y="1982500"/>
                    <a:pt x="1115019" y="1978010"/>
                    <a:pt x="1109480" y="1978010"/>
                  </a:cubicBezTo>
                  <a:cubicBezTo>
                    <a:pt x="1103941" y="1978010"/>
                    <a:pt x="1099451" y="1982500"/>
                    <a:pt x="1099451" y="1988039"/>
                  </a:cubicBezTo>
                  <a:cubicBezTo>
                    <a:pt x="1099451" y="1993578"/>
                    <a:pt x="1103941" y="1998069"/>
                    <a:pt x="1109480" y="1998069"/>
                  </a:cubicBezTo>
                  <a:close/>
                  <a:moveTo>
                    <a:pt x="1064099" y="1998069"/>
                  </a:moveTo>
                  <a:cubicBezTo>
                    <a:pt x="1069638" y="1998069"/>
                    <a:pt x="1074128" y="1993578"/>
                    <a:pt x="1074128" y="1988039"/>
                  </a:cubicBezTo>
                  <a:cubicBezTo>
                    <a:pt x="1074128" y="1982500"/>
                    <a:pt x="1069638" y="1978010"/>
                    <a:pt x="1064099" y="1978010"/>
                  </a:cubicBezTo>
                  <a:cubicBezTo>
                    <a:pt x="1058560" y="1978010"/>
                    <a:pt x="1054069" y="1982500"/>
                    <a:pt x="1054069" y="1988039"/>
                  </a:cubicBezTo>
                  <a:cubicBezTo>
                    <a:pt x="1054069" y="1993578"/>
                    <a:pt x="1058560" y="1998069"/>
                    <a:pt x="1064099" y="1998069"/>
                  </a:cubicBezTo>
                  <a:close/>
                  <a:moveTo>
                    <a:pt x="1015110" y="1998069"/>
                  </a:moveTo>
                  <a:cubicBezTo>
                    <a:pt x="1020649" y="1998069"/>
                    <a:pt x="1025139" y="1993578"/>
                    <a:pt x="1025139" y="1988039"/>
                  </a:cubicBezTo>
                  <a:cubicBezTo>
                    <a:pt x="1025139" y="1982500"/>
                    <a:pt x="1020649" y="1978010"/>
                    <a:pt x="1015110" y="1978010"/>
                  </a:cubicBezTo>
                  <a:cubicBezTo>
                    <a:pt x="1009571" y="1978010"/>
                    <a:pt x="1005081" y="1982500"/>
                    <a:pt x="1005081" y="1988039"/>
                  </a:cubicBezTo>
                  <a:cubicBezTo>
                    <a:pt x="1005081" y="1993578"/>
                    <a:pt x="1009571" y="1998069"/>
                    <a:pt x="1015110" y="1998069"/>
                  </a:cubicBezTo>
                  <a:close/>
                  <a:moveTo>
                    <a:pt x="972742" y="1998069"/>
                  </a:moveTo>
                  <a:cubicBezTo>
                    <a:pt x="978281" y="1998069"/>
                    <a:pt x="982771" y="1993578"/>
                    <a:pt x="982771" y="1988039"/>
                  </a:cubicBezTo>
                  <a:cubicBezTo>
                    <a:pt x="982771" y="1982500"/>
                    <a:pt x="978281" y="1978010"/>
                    <a:pt x="972742" y="1978010"/>
                  </a:cubicBezTo>
                  <a:cubicBezTo>
                    <a:pt x="967203" y="1978010"/>
                    <a:pt x="962712" y="1982500"/>
                    <a:pt x="962712" y="1988039"/>
                  </a:cubicBezTo>
                  <a:cubicBezTo>
                    <a:pt x="962712" y="1993578"/>
                    <a:pt x="967203" y="1998069"/>
                    <a:pt x="972742" y="1998069"/>
                  </a:cubicBezTo>
                  <a:close/>
                  <a:moveTo>
                    <a:pt x="954327" y="2039489"/>
                  </a:moveTo>
                  <a:cubicBezTo>
                    <a:pt x="947259" y="2039489"/>
                    <a:pt x="941528" y="2033759"/>
                    <a:pt x="941528" y="2026690"/>
                  </a:cubicBezTo>
                  <a:lnTo>
                    <a:pt x="941528" y="1975495"/>
                  </a:lnTo>
                  <a:cubicBezTo>
                    <a:pt x="941528" y="1968426"/>
                    <a:pt x="947259" y="1962696"/>
                    <a:pt x="954327" y="1962696"/>
                  </a:cubicBezTo>
                  <a:lnTo>
                    <a:pt x="1131303" y="1962696"/>
                  </a:lnTo>
                  <a:cubicBezTo>
                    <a:pt x="1138372" y="1962696"/>
                    <a:pt x="1144102" y="1968426"/>
                    <a:pt x="1144102" y="1975495"/>
                  </a:cubicBezTo>
                  <a:lnTo>
                    <a:pt x="1144102" y="2026690"/>
                  </a:lnTo>
                  <a:cubicBezTo>
                    <a:pt x="1144102" y="2033759"/>
                    <a:pt x="1138372" y="2039489"/>
                    <a:pt x="1131303" y="2039489"/>
                  </a:cubicBezTo>
                  <a:close/>
                  <a:moveTo>
                    <a:pt x="921012" y="2072589"/>
                  </a:moveTo>
                  <a:lnTo>
                    <a:pt x="1276369" y="2072589"/>
                  </a:lnTo>
                  <a:cubicBezTo>
                    <a:pt x="1285949" y="2072589"/>
                    <a:pt x="1293715" y="2064823"/>
                    <a:pt x="1293715" y="2055243"/>
                  </a:cubicBezTo>
                  <a:lnTo>
                    <a:pt x="1293715" y="1533850"/>
                  </a:lnTo>
                  <a:cubicBezTo>
                    <a:pt x="1293715" y="1524271"/>
                    <a:pt x="1285949" y="1516505"/>
                    <a:pt x="1276369" y="1516505"/>
                  </a:cubicBezTo>
                  <a:lnTo>
                    <a:pt x="921012" y="1516505"/>
                  </a:lnTo>
                  <a:cubicBezTo>
                    <a:pt x="911432" y="1516505"/>
                    <a:pt x="903666" y="1524271"/>
                    <a:pt x="903666" y="1533850"/>
                  </a:cubicBezTo>
                  <a:lnTo>
                    <a:pt x="903666" y="2055243"/>
                  </a:lnTo>
                  <a:cubicBezTo>
                    <a:pt x="903666" y="2064823"/>
                    <a:pt x="911432" y="2072589"/>
                    <a:pt x="921012" y="2072589"/>
                  </a:cubicBezTo>
                  <a:close/>
                  <a:moveTo>
                    <a:pt x="902336" y="2084495"/>
                  </a:moveTo>
                  <a:cubicBezTo>
                    <a:pt x="893786" y="2084495"/>
                    <a:pt x="886855" y="2077564"/>
                    <a:pt x="886855" y="2069014"/>
                  </a:cubicBezTo>
                  <a:lnTo>
                    <a:pt x="886855" y="1516570"/>
                  </a:lnTo>
                  <a:cubicBezTo>
                    <a:pt x="886855" y="1508020"/>
                    <a:pt x="893786" y="1501089"/>
                    <a:pt x="902336" y="1501089"/>
                  </a:cubicBezTo>
                  <a:lnTo>
                    <a:pt x="1292855" y="1501089"/>
                  </a:lnTo>
                  <a:cubicBezTo>
                    <a:pt x="1301405" y="1501089"/>
                    <a:pt x="1308336" y="1508020"/>
                    <a:pt x="1308336" y="1516570"/>
                  </a:cubicBezTo>
                  <a:lnTo>
                    <a:pt x="1308336" y="2069014"/>
                  </a:lnTo>
                  <a:cubicBezTo>
                    <a:pt x="1308336" y="2077564"/>
                    <a:pt x="1301405" y="2084495"/>
                    <a:pt x="1292855" y="2084495"/>
                  </a:cubicBezTo>
                  <a:close/>
                  <a:moveTo>
                    <a:pt x="193380" y="2133342"/>
                  </a:moveTo>
                  <a:lnTo>
                    <a:pt x="236685" y="2133342"/>
                  </a:lnTo>
                  <a:lnTo>
                    <a:pt x="276969" y="2077952"/>
                  </a:lnTo>
                  <a:lnTo>
                    <a:pt x="276969" y="1937148"/>
                  </a:lnTo>
                  <a:lnTo>
                    <a:pt x="319647" y="1937148"/>
                  </a:lnTo>
                  <a:lnTo>
                    <a:pt x="319049" y="2079966"/>
                  </a:lnTo>
                  <a:lnTo>
                    <a:pt x="355305" y="2133342"/>
                  </a:lnTo>
                  <a:lnTo>
                    <a:pt x="398610" y="2133342"/>
                  </a:lnTo>
                  <a:lnTo>
                    <a:pt x="438894" y="2077952"/>
                  </a:lnTo>
                  <a:lnTo>
                    <a:pt x="438894" y="1937148"/>
                  </a:lnTo>
                  <a:lnTo>
                    <a:pt x="486335" y="1937148"/>
                  </a:lnTo>
                  <a:lnTo>
                    <a:pt x="485737" y="2079966"/>
                  </a:lnTo>
                  <a:lnTo>
                    <a:pt x="521993" y="2133342"/>
                  </a:lnTo>
                  <a:lnTo>
                    <a:pt x="565298" y="2133342"/>
                  </a:lnTo>
                  <a:lnTo>
                    <a:pt x="605582" y="2077952"/>
                  </a:lnTo>
                  <a:lnTo>
                    <a:pt x="605582" y="1937148"/>
                  </a:lnTo>
                  <a:lnTo>
                    <a:pt x="658072" y="1937148"/>
                  </a:lnTo>
                  <a:lnTo>
                    <a:pt x="657475" y="2079966"/>
                  </a:lnTo>
                  <a:lnTo>
                    <a:pt x="693731" y="2133342"/>
                  </a:lnTo>
                  <a:lnTo>
                    <a:pt x="737036" y="2133342"/>
                  </a:lnTo>
                  <a:lnTo>
                    <a:pt x="777320" y="2077952"/>
                  </a:lnTo>
                  <a:lnTo>
                    <a:pt x="777320" y="1937148"/>
                  </a:lnTo>
                  <a:lnTo>
                    <a:pt x="807081" y="1937148"/>
                  </a:lnTo>
                  <a:lnTo>
                    <a:pt x="807081" y="1839269"/>
                  </a:lnTo>
                  <a:lnTo>
                    <a:pt x="777320" y="1839269"/>
                  </a:lnTo>
                  <a:lnTo>
                    <a:pt x="658482" y="1839269"/>
                  </a:lnTo>
                  <a:lnTo>
                    <a:pt x="605582" y="1839269"/>
                  </a:lnTo>
                  <a:lnTo>
                    <a:pt x="486744" y="1839269"/>
                  </a:lnTo>
                  <a:lnTo>
                    <a:pt x="438894" y="1839269"/>
                  </a:lnTo>
                  <a:lnTo>
                    <a:pt x="320056" y="1839269"/>
                  </a:lnTo>
                  <a:lnTo>
                    <a:pt x="276969" y="1839269"/>
                  </a:lnTo>
                  <a:lnTo>
                    <a:pt x="158131" y="1839269"/>
                  </a:lnTo>
                  <a:lnTo>
                    <a:pt x="121281" y="1839269"/>
                  </a:lnTo>
                  <a:lnTo>
                    <a:pt x="121281" y="1937148"/>
                  </a:lnTo>
                  <a:lnTo>
                    <a:pt x="157721" y="1937148"/>
                  </a:lnTo>
                  <a:lnTo>
                    <a:pt x="157124" y="2079966"/>
                  </a:lnTo>
                  <a:close/>
                  <a:moveTo>
                    <a:pt x="715384" y="2176647"/>
                  </a:moveTo>
                  <a:lnTo>
                    <a:pt x="733542" y="2174730"/>
                  </a:lnTo>
                  <a:lnTo>
                    <a:pt x="739046" y="2172649"/>
                  </a:lnTo>
                  <a:lnTo>
                    <a:pt x="741065" y="2170100"/>
                  </a:lnTo>
                  <a:lnTo>
                    <a:pt x="741065" y="2143918"/>
                  </a:lnTo>
                  <a:lnTo>
                    <a:pt x="739046" y="2141369"/>
                  </a:lnTo>
                  <a:lnTo>
                    <a:pt x="733542" y="2139287"/>
                  </a:lnTo>
                  <a:cubicBezTo>
                    <a:pt x="728894" y="2138103"/>
                    <a:pt x="722474" y="2137370"/>
                    <a:pt x="715384" y="2137370"/>
                  </a:cubicBezTo>
                  <a:cubicBezTo>
                    <a:pt x="704748" y="2137370"/>
                    <a:pt x="695620" y="2139018"/>
                    <a:pt x="691721" y="2141369"/>
                  </a:cubicBezTo>
                  <a:cubicBezTo>
                    <a:pt x="690421" y="2142152"/>
                    <a:pt x="689703" y="2143013"/>
                    <a:pt x="689703" y="2143918"/>
                  </a:cubicBezTo>
                  <a:lnTo>
                    <a:pt x="689703" y="2170100"/>
                  </a:lnTo>
                  <a:cubicBezTo>
                    <a:pt x="689703" y="2171908"/>
                    <a:pt x="692578" y="2173545"/>
                    <a:pt x="697225" y="2174730"/>
                  </a:cubicBezTo>
                  <a:cubicBezTo>
                    <a:pt x="701873" y="2175915"/>
                    <a:pt x="708293" y="2176647"/>
                    <a:pt x="715384" y="2176647"/>
                  </a:cubicBezTo>
                  <a:close/>
                  <a:moveTo>
                    <a:pt x="543646" y="2176647"/>
                  </a:moveTo>
                  <a:lnTo>
                    <a:pt x="561804" y="2174730"/>
                  </a:lnTo>
                  <a:lnTo>
                    <a:pt x="567308" y="2172649"/>
                  </a:lnTo>
                  <a:lnTo>
                    <a:pt x="569327" y="2170100"/>
                  </a:lnTo>
                  <a:lnTo>
                    <a:pt x="569327" y="2143918"/>
                  </a:lnTo>
                  <a:lnTo>
                    <a:pt x="567308" y="2141369"/>
                  </a:lnTo>
                  <a:lnTo>
                    <a:pt x="561804" y="2139287"/>
                  </a:lnTo>
                  <a:cubicBezTo>
                    <a:pt x="557156" y="2138103"/>
                    <a:pt x="550736" y="2137370"/>
                    <a:pt x="543646" y="2137370"/>
                  </a:cubicBezTo>
                  <a:cubicBezTo>
                    <a:pt x="533010" y="2137370"/>
                    <a:pt x="523882" y="2139018"/>
                    <a:pt x="519983" y="2141369"/>
                  </a:cubicBezTo>
                  <a:cubicBezTo>
                    <a:pt x="518683" y="2142152"/>
                    <a:pt x="517965" y="2143013"/>
                    <a:pt x="517965" y="2143918"/>
                  </a:cubicBezTo>
                  <a:lnTo>
                    <a:pt x="517965" y="2170100"/>
                  </a:lnTo>
                  <a:cubicBezTo>
                    <a:pt x="517965" y="2171908"/>
                    <a:pt x="520840" y="2173545"/>
                    <a:pt x="525487" y="2174730"/>
                  </a:cubicBezTo>
                  <a:cubicBezTo>
                    <a:pt x="530135" y="2175915"/>
                    <a:pt x="536555" y="2176647"/>
                    <a:pt x="543646" y="2176647"/>
                  </a:cubicBezTo>
                  <a:close/>
                  <a:moveTo>
                    <a:pt x="376958" y="2176647"/>
                  </a:moveTo>
                  <a:lnTo>
                    <a:pt x="395116" y="2174730"/>
                  </a:lnTo>
                  <a:lnTo>
                    <a:pt x="400620" y="2172649"/>
                  </a:lnTo>
                  <a:lnTo>
                    <a:pt x="402639" y="2170100"/>
                  </a:lnTo>
                  <a:lnTo>
                    <a:pt x="402639" y="2143918"/>
                  </a:lnTo>
                  <a:lnTo>
                    <a:pt x="400620" y="2141369"/>
                  </a:lnTo>
                  <a:lnTo>
                    <a:pt x="395116" y="2139287"/>
                  </a:lnTo>
                  <a:cubicBezTo>
                    <a:pt x="390468" y="2138103"/>
                    <a:pt x="384048" y="2137370"/>
                    <a:pt x="376958" y="2137370"/>
                  </a:cubicBezTo>
                  <a:cubicBezTo>
                    <a:pt x="366322" y="2137370"/>
                    <a:pt x="357194" y="2139018"/>
                    <a:pt x="353295" y="2141369"/>
                  </a:cubicBezTo>
                  <a:cubicBezTo>
                    <a:pt x="351995" y="2142152"/>
                    <a:pt x="351277" y="2143013"/>
                    <a:pt x="351277" y="2143918"/>
                  </a:cubicBezTo>
                  <a:lnTo>
                    <a:pt x="351277" y="2170100"/>
                  </a:lnTo>
                  <a:cubicBezTo>
                    <a:pt x="351277" y="2171908"/>
                    <a:pt x="354152" y="2173545"/>
                    <a:pt x="358799" y="2174730"/>
                  </a:cubicBezTo>
                  <a:cubicBezTo>
                    <a:pt x="363447" y="2175915"/>
                    <a:pt x="369867" y="2176647"/>
                    <a:pt x="376958" y="2176647"/>
                  </a:cubicBezTo>
                  <a:close/>
                  <a:moveTo>
                    <a:pt x="215033" y="2176647"/>
                  </a:moveTo>
                  <a:lnTo>
                    <a:pt x="233191" y="2174730"/>
                  </a:lnTo>
                  <a:lnTo>
                    <a:pt x="238695" y="2172649"/>
                  </a:lnTo>
                  <a:lnTo>
                    <a:pt x="240714" y="2170100"/>
                  </a:lnTo>
                  <a:lnTo>
                    <a:pt x="240714" y="2143918"/>
                  </a:lnTo>
                  <a:lnTo>
                    <a:pt x="238695" y="2141369"/>
                  </a:lnTo>
                  <a:lnTo>
                    <a:pt x="233191" y="2139287"/>
                  </a:lnTo>
                  <a:cubicBezTo>
                    <a:pt x="228543" y="2138103"/>
                    <a:pt x="222123" y="2137370"/>
                    <a:pt x="215033" y="2137370"/>
                  </a:cubicBezTo>
                  <a:cubicBezTo>
                    <a:pt x="204397" y="2137370"/>
                    <a:pt x="195269" y="2139018"/>
                    <a:pt x="191370" y="2141369"/>
                  </a:cubicBezTo>
                  <a:cubicBezTo>
                    <a:pt x="190070" y="2142152"/>
                    <a:pt x="189352" y="2143013"/>
                    <a:pt x="189352" y="2143918"/>
                  </a:cubicBezTo>
                  <a:lnTo>
                    <a:pt x="189352" y="2170100"/>
                  </a:lnTo>
                  <a:cubicBezTo>
                    <a:pt x="189352" y="2171908"/>
                    <a:pt x="192227" y="2173545"/>
                    <a:pt x="196874" y="2174730"/>
                  </a:cubicBezTo>
                  <a:cubicBezTo>
                    <a:pt x="201522" y="2175915"/>
                    <a:pt x="207942" y="2176647"/>
                    <a:pt x="215033" y="2176647"/>
                  </a:cubicBezTo>
                  <a:close/>
                  <a:moveTo>
                    <a:pt x="193380" y="2523867"/>
                  </a:moveTo>
                  <a:lnTo>
                    <a:pt x="236685" y="2523867"/>
                  </a:lnTo>
                  <a:lnTo>
                    <a:pt x="276969" y="2468477"/>
                  </a:lnTo>
                  <a:lnTo>
                    <a:pt x="276969" y="2311314"/>
                  </a:lnTo>
                  <a:lnTo>
                    <a:pt x="319938" y="2311314"/>
                  </a:lnTo>
                  <a:lnTo>
                    <a:pt x="319272" y="2470491"/>
                  </a:lnTo>
                  <a:lnTo>
                    <a:pt x="355528" y="2523867"/>
                  </a:lnTo>
                  <a:lnTo>
                    <a:pt x="398833" y="2523867"/>
                  </a:lnTo>
                  <a:lnTo>
                    <a:pt x="439117" y="2468477"/>
                  </a:lnTo>
                  <a:lnTo>
                    <a:pt x="439117" y="2311314"/>
                  </a:lnTo>
                  <a:lnTo>
                    <a:pt x="482085" y="2311314"/>
                  </a:lnTo>
                  <a:lnTo>
                    <a:pt x="481419" y="2470491"/>
                  </a:lnTo>
                  <a:lnTo>
                    <a:pt x="517675" y="2523867"/>
                  </a:lnTo>
                  <a:lnTo>
                    <a:pt x="560980" y="2523867"/>
                  </a:lnTo>
                  <a:lnTo>
                    <a:pt x="601264" y="2468477"/>
                  </a:lnTo>
                  <a:lnTo>
                    <a:pt x="601264" y="2311314"/>
                  </a:lnTo>
                  <a:lnTo>
                    <a:pt x="644232" y="2311314"/>
                  </a:lnTo>
                  <a:lnTo>
                    <a:pt x="643566" y="2470491"/>
                  </a:lnTo>
                  <a:lnTo>
                    <a:pt x="679822" y="2523867"/>
                  </a:lnTo>
                  <a:lnTo>
                    <a:pt x="723127" y="2523867"/>
                  </a:lnTo>
                  <a:lnTo>
                    <a:pt x="763411" y="2468477"/>
                  </a:lnTo>
                  <a:lnTo>
                    <a:pt x="763411" y="2311314"/>
                  </a:lnTo>
                  <a:lnTo>
                    <a:pt x="806379" y="2311314"/>
                  </a:lnTo>
                  <a:lnTo>
                    <a:pt x="805713" y="2470491"/>
                  </a:lnTo>
                  <a:lnTo>
                    <a:pt x="841969" y="2523867"/>
                  </a:lnTo>
                  <a:lnTo>
                    <a:pt x="885274" y="2523867"/>
                  </a:lnTo>
                  <a:lnTo>
                    <a:pt x="925558" y="2468477"/>
                  </a:lnTo>
                  <a:lnTo>
                    <a:pt x="925558" y="2311314"/>
                  </a:lnTo>
                  <a:lnTo>
                    <a:pt x="968527" y="2311314"/>
                  </a:lnTo>
                  <a:lnTo>
                    <a:pt x="967861" y="2470491"/>
                  </a:lnTo>
                  <a:lnTo>
                    <a:pt x="1004117" y="2523867"/>
                  </a:lnTo>
                  <a:lnTo>
                    <a:pt x="1047422" y="2523867"/>
                  </a:lnTo>
                  <a:lnTo>
                    <a:pt x="1087706" y="2468477"/>
                  </a:lnTo>
                  <a:lnTo>
                    <a:pt x="1087706" y="2311314"/>
                  </a:lnTo>
                  <a:lnTo>
                    <a:pt x="1130675" y="2311314"/>
                  </a:lnTo>
                  <a:lnTo>
                    <a:pt x="1130009" y="2470491"/>
                  </a:lnTo>
                  <a:lnTo>
                    <a:pt x="1166265" y="2523867"/>
                  </a:lnTo>
                  <a:lnTo>
                    <a:pt x="1209570" y="2523867"/>
                  </a:lnTo>
                  <a:lnTo>
                    <a:pt x="1249854" y="2468477"/>
                  </a:lnTo>
                  <a:lnTo>
                    <a:pt x="1249854" y="2311314"/>
                  </a:lnTo>
                  <a:lnTo>
                    <a:pt x="1273424" y="2311314"/>
                  </a:lnTo>
                  <a:lnTo>
                    <a:pt x="1273424" y="2229586"/>
                  </a:lnTo>
                  <a:lnTo>
                    <a:pt x="121280" y="2229586"/>
                  </a:lnTo>
                  <a:lnTo>
                    <a:pt x="121280" y="2311314"/>
                  </a:lnTo>
                  <a:lnTo>
                    <a:pt x="157790" y="2311314"/>
                  </a:lnTo>
                  <a:lnTo>
                    <a:pt x="157124" y="2470491"/>
                  </a:lnTo>
                  <a:close/>
                  <a:moveTo>
                    <a:pt x="1187918" y="2567172"/>
                  </a:moveTo>
                  <a:lnTo>
                    <a:pt x="1206076" y="2565255"/>
                  </a:lnTo>
                  <a:lnTo>
                    <a:pt x="1211580" y="2563174"/>
                  </a:lnTo>
                  <a:lnTo>
                    <a:pt x="1213599" y="2560625"/>
                  </a:lnTo>
                  <a:lnTo>
                    <a:pt x="1213599" y="2534442"/>
                  </a:lnTo>
                  <a:lnTo>
                    <a:pt x="1211580" y="2531893"/>
                  </a:lnTo>
                  <a:lnTo>
                    <a:pt x="1206076" y="2529812"/>
                  </a:lnTo>
                  <a:cubicBezTo>
                    <a:pt x="1201428" y="2528628"/>
                    <a:pt x="1195008" y="2527895"/>
                    <a:pt x="1187918" y="2527895"/>
                  </a:cubicBezTo>
                  <a:cubicBezTo>
                    <a:pt x="1177282" y="2527895"/>
                    <a:pt x="1168154" y="2529543"/>
                    <a:pt x="1164255" y="2531893"/>
                  </a:cubicBezTo>
                  <a:cubicBezTo>
                    <a:pt x="1162955" y="2532677"/>
                    <a:pt x="1162237" y="2533538"/>
                    <a:pt x="1162237" y="2534442"/>
                  </a:cubicBezTo>
                  <a:lnTo>
                    <a:pt x="1162237" y="2560625"/>
                  </a:lnTo>
                  <a:cubicBezTo>
                    <a:pt x="1162237" y="2562433"/>
                    <a:pt x="1165112" y="2564070"/>
                    <a:pt x="1169759" y="2565255"/>
                  </a:cubicBezTo>
                  <a:cubicBezTo>
                    <a:pt x="1174407" y="2566440"/>
                    <a:pt x="1180827" y="2567172"/>
                    <a:pt x="1187918" y="2567172"/>
                  </a:cubicBezTo>
                  <a:close/>
                  <a:moveTo>
                    <a:pt x="1025770" y="2567172"/>
                  </a:moveTo>
                  <a:lnTo>
                    <a:pt x="1043928" y="2565255"/>
                  </a:lnTo>
                  <a:lnTo>
                    <a:pt x="1049432" y="2563174"/>
                  </a:lnTo>
                  <a:lnTo>
                    <a:pt x="1051451" y="2560625"/>
                  </a:lnTo>
                  <a:lnTo>
                    <a:pt x="1051451" y="2534442"/>
                  </a:lnTo>
                  <a:lnTo>
                    <a:pt x="1049432" y="2531893"/>
                  </a:lnTo>
                  <a:lnTo>
                    <a:pt x="1043928" y="2529812"/>
                  </a:lnTo>
                  <a:cubicBezTo>
                    <a:pt x="1039280" y="2528628"/>
                    <a:pt x="1032860" y="2527895"/>
                    <a:pt x="1025770" y="2527895"/>
                  </a:cubicBezTo>
                  <a:cubicBezTo>
                    <a:pt x="1015134" y="2527895"/>
                    <a:pt x="1006006" y="2529543"/>
                    <a:pt x="1002107" y="2531893"/>
                  </a:cubicBezTo>
                  <a:cubicBezTo>
                    <a:pt x="1000807" y="2532677"/>
                    <a:pt x="1000089" y="2533538"/>
                    <a:pt x="1000089" y="2534442"/>
                  </a:cubicBezTo>
                  <a:lnTo>
                    <a:pt x="1000089" y="2560625"/>
                  </a:lnTo>
                  <a:cubicBezTo>
                    <a:pt x="1000089" y="2562433"/>
                    <a:pt x="1002964" y="2564070"/>
                    <a:pt x="1007611" y="2565255"/>
                  </a:cubicBezTo>
                  <a:cubicBezTo>
                    <a:pt x="1012259" y="2566440"/>
                    <a:pt x="1018679" y="2567172"/>
                    <a:pt x="1025770" y="2567172"/>
                  </a:cubicBezTo>
                  <a:close/>
                  <a:moveTo>
                    <a:pt x="863622" y="2567172"/>
                  </a:moveTo>
                  <a:lnTo>
                    <a:pt x="881780" y="2565255"/>
                  </a:lnTo>
                  <a:lnTo>
                    <a:pt x="887284" y="2563174"/>
                  </a:lnTo>
                  <a:lnTo>
                    <a:pt x="889303" y="2560625"/>
                  </a:lnTo>
                  <a:lnTo>
                    <a:pt x="889303" y="2534442"/>
                  </a:lnTo>
                  <a:lnTo>
                    <a:pt x="887284" y="2531893"/>
                  </a:lnTo>
                  <a:lnTo>
                    <a:pt x="881780" y="2529812"/>
                  </a:lnTo>
                  <a:cubicBezTo>
                    <a:pt x="877132" y="2528628"/>
                    <a:pt x="870712" y="2527895"/>
                    <a:pt x="863622" y="2527895"/>
                  </a:cubicBezTo>
                  <a:cubicBezTo>
                    <a:pt x="852986" y="2527895"/>
                    <a:pt x="843858" y="2529543"/>
                    <a:pt x="839959" y="2531893"/>
                  </a:cubicBezTo>
                  <a:cubicBezTo>
                    <a:pt x="838659" y="2532677"/>
                    <a:pt x="837941" y="2533538"/>
                    <a:pt x="837941" y="2534442"/>
                  </a:cubicBezTo>
                  <a:lnTo>
                    <a:pt x="837941" y="2560625"/>
                  </a:lnTo>
                  <a:cubicBezTo>
                    <a:pt x="837941" y="2562433"/>
                    <a:pt x="840816" y="2564070"/>
                    <a:pt x="845463" y="2565255"/>
                  </a:cubicBezTo>
                  <a:cubicBezTo>
                    <a:pt x="850111" y="2566440"/>
                    <a:pt x="856531" y="2567172"/>
                    <a:pt x="863622" y="2567172"/>
                  </a:cubicBezTo>
                  <a:close/>
                  <a:moveTo>
                    <a:pt x="701475" y="2567172"/>
                  </a:moveTo>
                  <a:lnTo>
                    <a:pt x="719633" y="2565255"/>
                  </a:lnTo>
                  <a:lnTo>
                    <a:pt x="725137" y="2563174"/>
                  </a:lnTo>
                  <a:lnTo>
                    <a:pt x="727156" y="2560625"/>
                  </a:lnTo>
                  <a:lnTo>
                    <a:pt x="727156" y="2534442"/>
                  </a:lnTo>
                  <a:lnTo>
                    <a:pt x="725137" y="2531893"/>
                  </a:lnTo>
                  <a:lnTo>
                    <a:pt x="719633" y="2529812"/>
                  </a:lnTo>
                  <a:cubicBezTo>
                    <a:pt x="714985" y="2528628"/>
                    <a:pt x="708565" y="2527895"/>
                    <a:pt x="701475" y="2527895"/>
                  </a:cubicBezTo>
                  <a:cubicBezTo>
                    <a:pt x="690839" y="2527895"/>
                    <a:pt x="681711" y="2529543"/>
                    <a:pt x="677812" y="2531893"/>
                  </a:cubicBezTo>
                  <a:cubicBezTo>
                    <a:pt x="676512" y="2532677"/>
                    <a:pt x="675794" y="2533538"/>
                    <a:pt x="675794" y="2534442"/>
                  </a:cubicBezTo>
                  <a:lnTo>
                    <a:pt x="675794" y="2560625"/>
                  </a:lnTo>
                  <a:cubicBezTo>
                    <a:pt x="675794" y="2562433"/>
                    <a:pt x="678669" y="2564070"/>
                    <a:pt x="683316" y="2565255"/>
                  </a:cubicBezTo>
                  <a:cubicBezTo>
                    <a:pt x="687964" y="2566440"/>
                    <a:pt x="694384" y="2567172"/>
                    <a:pt x="701475" y="2567172"/>
                  </a:cubicBezTo>
                  <a:close/>
                  <a:moveTo>
                    <a:pt x="539328" y="2567172"/>
                  </a:moveTo>
                  <a:lnTo>
                    <a:pt x="557486" y="2565255"/>
                  </a:lnTo>
                  <a:lnTo>
                    <a:pt x="562990" y="2563174"/>
                  </a:lnTo>
                  <a:lnTo>
                    <a:pt x="565009" y="2560625"/>
                  </a:lnTo>
                  <a:lnTo>
                    <a:pt x="565009" y="2534442"/>
                  </a:lnTo>
                  <a:lnTo>
                    <a:pt x="562990" y="2531893"/>
                  </a:lnTo>
                  <a:lnTo>
                    <a:pt x="557486" y="2529812"/>
                  </a:lnTo>
                  <a:cubicBezTo>
                    <a:pt x="552838" y="2528628"/>
                    <a:pt x="546418" y="2527895"/>
                    <a:pt x="539328" y="2527895"/>
                  </a:cubicBezTo>
                  <a:cubicBezTo>
                    <a:pt x="528692" y="2527895"/>
                    <a:pt x="519564" y="2529543"/>
                    <a:pt x="515665" y="2531893"/>
                  </a:cubicBezTo>
                  <a:cubicBezTo>
                    <a:pt x="514365" y="2532677"/>
                    <a:pt x="513647" y="2533538"/>
                    <a:pt x="513647" y="2534442"/>
                  </a:cubicBezTo>
                  <a:lnTo>
                    <a:pt x="513647" y="2560625"/>
                  </a:lnTo>
                  <a:cubicBezTo>
                    <a:pt x="513647" y="2562433"/>
                    <a:pt x="516522" y="2564070"/>
                    <a:pt x="521169" y="2565255"/>
                  </a:cubicBezTo>
                  <a:cubicBezTo>
                    <a:pt x="525817" y="2566440"/>
                    <a:pt x="532237" y="2567172"/>
                    <a:pt x="539328" y="2567172"/>
                  </a:cubicBezTo>
                  <a:close/>
                  <a:moveTo>
                    <a:pt x="377181" y="2567172"/>
                  </a:moveTo>
                  <a:lnTo>
                    <a:pt x="395339" y="2565255"/>
                  </a:lnTo>
                  <a:lnTo>
                    <a:pt x="400843" y="2563174"/>
                  </a:lnTo>
                  <a:lnTo>
                    <a:pt x="402862" y="2560625"/>
                  </a:lnTo>
                  <a:lnTo>
                    <a:pt x="402862" y="2534442"/>
                  </a:lnTo>
                  <a:lnTo>
                    <a:pt x="400843" y="2531893"/>
                  </a:lnTo>
                  <a:lnTo>
                    <a:pt x="395339" y="2529812"/>
                  </a:lnTo>
                  <a:cubicBezTo>
                    <a:pt x="390691" y="2528628"/>
                    <a:pt x="384271" y="2527895"/>
                    <a:pt x="377181" y="2527895"/>
                  </a:cubicBezTo>
                  <a:cubicBezTo>
                    <a:pt x="366545" y="2527895"/>
                    <a:pt x="357417" y="2529543"/>
                    <a:pt x="353518" y="2531893"/>
                  </a:cubicBezTo>
                  <a:cubicBezTo>
                    <a:pt x="352218" y="2532677"/>
                    <a:pt x="351500" y="2533538"/>
                    <a:pt x="351500" y="2534442"/>
                  </a:cubicBezTo>
                  <a:lnTo>
                    <a:pt x="351500" y="2560625"/>
                  </a:lnTo>
                  <a:cubicBezTo>
                    <a:pt x="351500" y="2562433"/>
                    <a:pt x="354375" y="2564070"/>
                    <a:pt x="359022" y="2565255"/>
                  </a:cubicBezTo>
                  <a:cubicBezTo>
                    <a:pt x="363670" y="2566440"/>
                    <a:pt x="370090" y="2567172"/>
                    <a:pt x="377181" y="2567172"/>
                  </a:cubicBezTo>
                  <a:close/>
                  <a:moveTo>
                    <a:pt x="215033" y="2567172"/>
                  </a:moveTo>
                  <a:lnTo>
                    <a:pt x="233191" y="2565255"/>
                  </a:lnTo>
                  <a:lnTo>
                    <a:pt x="238695" y="2563174"/>
                  </a:lnTo>
                  <a:lnTo>
                    <a:pt x="240714" y="2560625"/>
                  </a:lnTo>
                  <a:lnTo>
                    <a:pt x="240714" y="2534442"/>
                  </a:lnTo>
                  <a:lnTo>
                    <a:pt x="238695" y="2531893"/>
                  </a:lnTo>
                  <a:lnTo>
                    <a:pt x="233191" y="2529812"/>
                  </a:lnTo>
                  <a:cubicBezTo>
                    <a:pt x="228543" y="2528628"/>
                    <a:pt x="222123" y="2527895"/>
                    <a:pt x="215033" y="2527895"/>
                  </a:cubicBezTo>
                  <a:cubicBezTo>
                    <a:pt x="204397" y="2527895"/>
                    <a:pt x="195269" y="2529543"/>
                    <a:pt x="191370" y="2531893"/>
                  </a:cubicBezTo>
                  <a:cubicBezTo>
                    <a:pt x="190070" y="2532677"/>
                    <a:pt x="189352" y="2533538"/>
                    <a:pt x="189352" y="2534442"/>
                  </a:cubicBezTo>
                  <a:lnTo>
                    <a:pt x="189352" y="2560625"/>
                  </a:lnTo>
                  <a:cubicBezTo>
                    <a:pt x="189352" y="2562433"/>
                    <a:pt x="192227" y="2564070"/>
                    <a:pt x="196874" y="2565255"/>
                  </a:cubicBezTo>
                  <a:cubicBezTo>
                    <a:pt x="201522" y="2566440"/>
                    <a:pt x="207942" y="2567172"/>
                    <a:pt x="215033" y="2567172"/>
                  </a:cubicBezTo>
                  <a:close/>
                  <a:moveTo>
                    <a:pt x="146290" y="2789345"/>
                  </a:moveTo>
                  <a:cubicBezTo>
                    <a:pt x="123931" y="2789345"/>
                    <a:pt x="105805" y="2771219"/>
                    <a:pt x="105805" y="2748860"/>
                  </a:cubicBezTo>
                  <a:lnTo>
                    <a:pt x="105805" y="2201180"/>
                  </a:lnTo>
                  <a:lnTo>
                    <a:pt x="107588" y="2196877"/>
                  </a:lnTo>
                  <a:lnTo>
                    <a:pt x="105805" y="2188048"/>
                  </a:lnTo>
                  <a:lnTo>
                    <a:pt x="105805" y="1092736"/>
                  </a:lnTo>
                  <a:cubicBezTo>
                    <a:pt x="105805" y="1067074"/>
                    <a:pt x="126609" y="1046270"/>
                    <a:pt x="152271" y="1046270"/>
                  </a:cubicBezTo>
                  <a:lnTo>
                    <a:pt x="780858" y="1046270"/>
                  </a:lnTo>
                  <a:cubicBezTo>
                    <a:pt x="806520" y="1046270"/>
                    <a:pt x="827324" y="1067074"/>
                    <a:pt x="827324" y="1092736"/>
                  </a:cubicBezTo>
                  <a:lnTo>
                    <a:pt x="827324" y="2160695"/>
                  </a:lnTo>
                  <a:lnTo>
                    <a:pt x="1255945" y="2160695"/>
                  </a:lnTo>
                  <a:cubicBezTo>
                    <a:pt x="1278304" y="2160695"/>
                    <a:pt x="1296430" y="2178821"/>
                    <a:pt x="1296430" y="2201180"/>
                  </a:cubicBezTo>
                  <a:lnTo>
                    <a:pt x="1296430" y="2748860"/>
                  </a:lnTo>
                  <a:cubicBezTo>
                    <a:pt x="1296430" y="2771219"/>
                    <a:pt x="1278304" y="2789345"/>
                    <a:pt x="1255945" y="2789345"/>
                  </a:cubicBezTo>
                  <a:close/>
                  <a:moveTo>
                    <a:pt x="0" y="2959444"/>
                  </a:moveTo>
                  <a:lnTo>
                    <a:pt x="1402492" y="2959444"/>
                  </a:lnTo>
                  <a:lnTo>
                    <a:pt x="1402492" y="205724"/>
                  </a:lnTo>
                  <a:lnTo>
                    <a:pt x="0" y="205724"/>
                  </a:lnTo>
                  <a:close/>
                </a:path>
              </a:pathLst>
            </a:custGeom>
            <a:grpFill/>
            <a:ln w="9525" cap="flat" cmpd="sng" algn="ctr"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="horz" wrap="square" lIns="93247" tIns="46623" rIns="46623" bIns="93247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32111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1200" cap="none" spc="-51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36" name="Group 135"/>
            <p:cNvGrpSpPr/>
            <p:nvPr/>
          </p:nvGrpSpPr>
          <p:grpSpPr>
            <a:xfrm flipV="1">
              <a:off x="5154351" y="3126375"/>
              <a:ext cx="312238" cy="306471"/>
              <a:chOff x="-9407836" y="120612"/>
              <a:chExt cx="1474396" cy="1455780"/>
            </a:xfrm>
            <a:grpFill/>
          </p:grpSpPr>
          <p:sp>
            <p:nvSpPr>
              <p:cNvPr id="137" name="Oval 136"/>
              <p:cNvSpPr/>
              <p:nvPr/>
            </p:nvSpPr>
            <p:spPr>
              <a:xfrm>
                <a:off x="-8928872" y="595592"/>
                <a:ext cx="489390" cy="489390"/>
              </a:xfrm>
              <a:prstGeom prst="ellipse">
                <a:avLst/>
              </a:prstGeom>
              <a:grpFill/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22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3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cxnSp>
            <p:nvCxnSpPr>
              <p:cNvPr id="138" name="Straight Connector 137"/>
              <p:cNvCxnSpPr/>
              <p:nvPr/>
            </p:nvCxnSpPr>
            <p:spPr>
              <a:xfrm>
                <a:off x="-8679053" y="120612"/>
                <a:ext cx="0" cy="330979"/>
              </a:xfrm>
              <a:prstGeom prst="line">
                <a:avLst/>
              </a:prstGeom>
              <a:grpFill/>
              <a:ln w="9525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/>
              <p:cNvCxnSpPr/>
              <p:nvPr/>
            </p:nvCxnSpPr>
            <p:spPr>
              <a:xfrm>
                <a:off x="-8679053" y="1245413"/>
                <a:ext cx="0" cy="330979"/>
              </a:xfrm>
              <a:prstGeom prst="line">
                <a:avLst/>
              </a:prstGeom>
              <a:grpFill/>
              <a:ln w="9525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/>
              <p:cNvCxnSpPr/>
              <p:nvPr/>
            </p:nvCxnSpPr>
            <p:spPr>
              <a:xfrm rot="16200000">
                <a:off x="-8103656" y="672726"/>
                <a:ext cx="2655" cy="337777"/>
              </a:xfrm>
              <a:prstGeom prst="line">
                <a:avLst/>
              </a:prstGeom>
              <a:grpFill/>
              <a:ln w="9525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/>
              <p:cNvCxnSpPr/>
              <p:nvPr/>
            </p:nvCxnSpPr>
            <p:spPr>
              <a:xfrm rot="16200000">
                <a:off x="-9240275" y="672726"/>
                <a:ext cx="2655" cy="337777"/>
              </a:xfrm>
              <a:prstGeom prst="line">
                <a:avLst/>
              </a:prstGeom>
              <a:grpFill/>
              <a:ln w="9525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/>
              <p:cNvCxnSpPr/>
              <p:nvPr/>
            </p:nvCxnSpPr>
            <p:spPr>
              <a:xfrm>
                <a:off x="-9070059" y="451591"/>
                <a:ext cx="99256" cy="103778"/>
              </a:xfrm>
              <a:prstGeom prst="line">
                <a:avLst/>
              </a:prstGeom>
              <a:grpFill/>
              <a:ln w="9525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Straight Connector 142"/>
              <p:cNvCxnSpPr/>
              <p:nvPr/>
            </p:nvCxnSpPr>
            <p:spPr>
              <a:xfrm flipV="1">
                <a:off x="-9075516" y="1127860"/>
                <a:ext cx="99256" cy="103778"/>
              </a:xfrm>
              <a:prstGeom prst="line">
                <a:avLst/>
              </a:prstGeom>
              <a:grpFill/>
              <a:ln w="9525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/>
              <p:cNvCxnSpPr/>
              <p:nvPr/>
            </p:nvCxnSpPr>
            <p:spPr>
              <a:xfrm flipH="1">
                <a:off x="-8380667" y="451591"/>
                <a:ext cx="99256" cy="103778"/>
              </a:xfrm>
              <a:prstGeom prst="line">
                <a:avLst/>
              </a:prstGeom>
              <a:grpFill/>
              <a:ln w="9525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/>
              <p:cNvCxnSpPr/>
              <p:nvPr/>
            </p:nvCxnSpPr>
            <p:spPr>
              <a:xfrm flipH="1" flipV="1">
                <a:off x="-8386124" y="1127860"/>
                <a:ext cx="99256" cy="103778"/>
              </a:xfrm>
              <a:prstGeom prst="line">
                <a:avLst/>
              </a:prstGeom>
              <a:grpFill/>
              <a:ln w="9525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46" name="Group 145"/>
          <p:cNvGrpSpPr/>
          <p:nvPr/>
        </p:nvGrpSpPr>
        <p:grpSpPr>
          <a:xfrm>
            <a:off x="1206468" y="4443697"/>
            <a:ext cx="800050" cy="1035183"/>
            <a:chOff x="2855988" y="3807749"/>
            <a:chExt cx="1159942" cy="1500845"/>
          </a:xfrm>
          <a:noFill/>
        </p:grpSpPr>
        <p:grpSp>
          <p:nvGrpSpPr>
            <p:cNvPr id="147" name="Group 146"/>
            <p:cNvGrpSpPr/>
            <p:nvPr/>
          </p:nvGrpSpPr>
          <p:grpSpPr>
            <a:xfrm>
              <a:off x="3306798" y="3904313"/>
              <a:ext cx="258323" cy="268935"/>
              <a:chOff x="-11741312" y="2985477"/>
              <a:chExt cx="1201118" cy="1250461"/>
            </a:xfrm>
            <a:grpFill/>
          </p:grpSpPr>
          <p:grpSp>
            <p:nvGrpSpPr>
              <p:cNvPr id="150" name="Group 149"/>
              <p:cNvGrpSpPr/>
              <p:nvPr/>
            </p:nvGrpSpPr>
            <p:grpSpPr>
              <a:xfrm>
                <a:off x="-11741312" y="2985477"/>
                <a:ext cx="1201118" cy="1250461"/>
                <a:chOff x="-11741312" y="2985477"/>
                <a:chExt cx="1201118" cy="1250461"/>
              </a:xfrm>
              <a:grpFill/>
            </p:grpSpPr>
            <p:cxnSp>
              <p:nvCxnSpPr>
                <p:cNvPr id="152" name="Straight Connector 151"/>
                <p:cNvCxnSpPr/>
                <p:nvPr/>
              </p:nvCxnSpPr>
              <p:spPr>
                <a:xfrm>
                  <a:off x="-11145846" y="2985477"/>
                  <a:ext cx="0" cy="1250461"/>
                </a:xfrm>
                <a:prstGeom prst="line">
                  <a:avLst/>
                </a:prstGeom>
                <a:grpFill/>
                <a:ln w="3175" cap="rnd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3" name="Straight Connector 152"/>
                <p:cNvCxnSpPr/>
                <p:nvPr/>
              </p:nvCxnSpPr>
              <p:spPr>
                <a:xfrm>
                  <a:off x="-11714017" y="3396428"/>
                  <a:ext cx="1173823" cy="459126"/>
                </a:xfrm>
                <a:prstGeom prst="line">
                  <a:avLst/>
                </a:prstGeom>
                <a:grpFill/>
                <a:ln w="3175" cap="rnd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4" name="Straight Connector 153"/>
                <p:cNvCxnSpPr/>
                <p:nvPr/>
              </p:nvCxnSpPr>
              <p:spPr>
                <a:xfrm flipV="1">
                  <a:off x="-11714017" y="3363367"/>
                  <a:ext cx="1124977" cy="492187"/>
                </a:xfrm>
                <a:prstGeom prst="line">
                  <a:avLst/>
                </a:prstGeom>
                <a:grpFill/>
                <a:ln w="3175" cap="rnd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5" name="Straight Connector 154"/>
                <p:cNvCxnSpPr/>
                <p:nvPr/>
              </p:nvCxnSpPr>
              <p:spPr>
                <a:xfrm>
                  <a:off x="-11741312" y="3603721"/>
                  <a:ext cx="1201118" cy="0"/>
                </a:xfrm>
                <a:prstGeom prst="line">
                  <a:avLst/>
                </a:prstGeom>
                <a:grpFill/>
                <a:ln w="3175" cap="rnd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6" name="Straight Connector 155"/>
                <p:cNvCxnSpPr/>
                <p:nvPr/>
              </p:nvCxnSpPr>
              <p:spPr>
                <a:xfrm>
                  <a:off x="-11397812" y="3045383"/>
                  <a:ext cx="487742" cy="1135848"/>
                </a:xfrm>
                <a:prstGeom prst="line">
                  <a:avLst/>
                </a:prstGeom>
                <a:grpFill/>
                <a:ln w="3175" cap="rnd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7" name="Straight Connector 156"/>
                <p:cNvCxnSpPr/>
                <p:nvPr/>
              </p:nvCxnSpPr>
              <p:spPr>
                <a:xfrm flipV="1">
                  <a:off x="-11381621" y="3025242"/>
                  <a:ext cx="491275" cy="1187507"/>
                </a:xfrm>
                <a:prstGeom prst="line">
                  <a:avLst/>
                </a:prstGeom>
                <a:grpFill/>
                <a:ln w="3175" cap="rnd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8" name="Straight Connector 157"/>
                <p:cNvCxnSpPr/>
                <p:nvPr/>
              </p:nvCxnSpPr>
              <p:spPr>
                <a:xfrm flipH="1">
                  <a:off x="-11569458" y="3149600"/>
                  <a:ext cx="895164" cy="923675"/>
                </a:xfrm>
                <a:prstGeom prst="line">
                  <a:avLst/>
                </a:prstGeom>
                <a:grpFill/>
                <a:ln w="3175" cap="rnd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9" name="Straight Connector 158"/>
                <p:cNvCxnSpPr/>
                <p:nvPr/>
              </p:nvCxnSpPr>
              <p:spPr>
                <a:xfrm flipH="1" flipV="1">
                  <a:off x="-11589182" y="3173046"/>
                  <a:ext cx="887865" cy="912924"/>
                </a:xfrm>
                <a:prstGeom prst="line">
                  <a:avLst/>
                </a:prstGeom>
                <a:grpFill/>
                <a:ln w="3175" cap="rnd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1" name="Oval 150"/>
              <p:cNvSpPr/>
              <p:nvPr/>
            </p:nvSpPr>
            <p:spPr>
              <a:xfrm>
                <a:off x="-11328806" y="3418776"/>
                <a:ext cx="365920" cy="365919"/>
              </a:xfrm>
              <a:prstGeom prst="ellips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22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3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sp>
          <p:nvSpPr>
            <p:cNvPr id="148" name="Oval 142"/>
            <p:cNvSpPr/>
            <p:nvPr/>
          </p:nvSpPr>
          <p:spPr>
            <a:xfrm>
              <a:off x="2985784" y="3807749"/>
              <a:ext cx="900351" cy="450176"/>
            </a:xfrm>
            <a:custGeom>
              <a:avLst/>
              <a:gdLst>
                <a:gd name="connsiteX0" fmla="*/ 0 w 448899"/>
                <a:gd name="connsiteY0" fmla="*/ 224450 h 448899"/>
                <a:gd name="connsiteX1" fmla="*/ 224450 w 448899"/>
                <a:gd name="connsiteY1" fmla="*/ 0 h 448899"/>
                <a:gd name="connsiteX2" fmla="*/ 448900 w 448899"/>
                <a:gd name="connsiteY2" fmla="*/ 224450 h 448899"/>
                <a:gd name="connsiteX3" fmla="*/ 224450 w 448899"/>
                <a:gd name="connsiteY3" fmla="*/ 448900 h 448899"/>
                <a:gd name="connsiteX4" fmla="*/ 0 w 448899"/>
                <a:gd name="connsiteY4" fmla="*/ 224450 h 448899"/>
                <a:gd name="connsiteX0" fmla="*/ 224450 w 448900"/>
                <a:gd name="connsiteY0" fmla="*/ 448900 h 540340"/>
                <a:gd name="connsiteX1" fmla="*/ 0 w 448900"/>
                <a:gd name="connsiteY1" fmla="*/ 224450 h 540340"/>
                <a:gd name="connsiteX2" fmla="*/ 224450 w 448900"/>
                <a:gd name="connsiteY2" fmla="*/ 0 h 540340"/>
                <a:gd name="connsiteX3" fmla="*/ 448900 w 448900"/>
                <a:gd name="connsiteY3" fmla="*/ 224450 h 540340"/>
                <a:gd name="connsiteX4" fmla="*/ 315890 w 448900"/>
                <a:gd name="connsiteY4" fmla="*/ 540340 h 540340"/>
                <a:gd name="connsiteX0" fmla="*/ 224450 w 448900"/>
                <a:gd name="connsiteY0" fmla="*/ 448900 h 448900"/>
                <a:gd name="connsiteX1" fmla="*/ 0 w 448900"/>
                <a:gd name="connsiteY1" fmla="*/ 224450 h 448900"/>
                <a:gd name="connsiteX2" fmla="*/ 224450 w 448900"/>
                <a:gd name="connsiteY2" fmla="*/ 0 h 448900"/>
                <a:gd name="connsiteX3" fmla="*/ 448900 w 448900"/>
                <a:gd name="connsiteY3" fmla="*/ 224450 h 448900"/>
                <a:gd name="connsiteX0" fmla="*/ 0 w 448900"/>
                <a:gd name="connsiteY0" fmla="*/ 224450 h 224450"/>
                <a:gd name="connsiteX1" fmla="*/ 224450 w 448900"/>
                <a:gd name="connsiteY1" fmla="*/ 0 h 224450"/>
                <a:gd name="connsiteX2" fmla="*/ 448900 w 448900"/>
                <a:gd name="connsiteY2" fmla="*/ 224450 h 224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8900" h="224450">
                  <a:moveTo>
                    <a:pt x="0" y="224450"/>
                  </a:moveTo>
                  <a:cubicBezTo>
                    <a:pt x="0" y="100490"/>
                    <a:pt x="100490" y="0"/>
                    <a:pt x="224450" y="0"/>
                  </a:cubicBezTo>
                  <a:cubicBezTo>
                    <a:pt x="348410" y="0"/>
                    <a:pt x="448900" y="100490"/>
                    <a:pt x="448900" y="224450"/>
                  </a:cubicBezTo>
                </a:path>
              </a:pathLst>
            </a:custGeom>
            <a:grpFill/>
            <a:ln w="0"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9" name="Freeform 71"/>
            <p:cNvSpPr>
              <a:spLocks noChangeAspect="1" noEditPoints="1"/>
            </p:cNvSpPr>
            <p:nvPr/>
          </p:nvSpPr>
          <p:spPr bwMode="auto">
            <a:xfrm>
              <a:off x="2855988" y="4178345"/>
              <a:ext cx="1159942" cy="1130249"/>
            </a:xfrm>
            <a:custGeom>
              <a:avLst/>
              <a:gdLst>
                <a:gd name="T0" fmla="*/ 212 w 586"/>
                <a:gd name="T1" fmla="*/ 329 h 571"/>
                <a:gd name="T2" fmla="*/ 250 w 586"/>
                <a:gd name="T3" fmla="*/ 302 h 571"/>
                <a:gd name="T4" fmla="*/ 536 w 586"/>
                <a:gd name="T5" fmla="*/ 302 h 571"/>
                <a:gd name="T6" fmla="*/ 498 w 586"/>
                <a:gd name="T7" fmla="*/ 259 h 571"/>
                <a:gd name="T8" fmla="*/ 212 w 586"/>
                <a:gd name="T9" fmla="*/ 269 h 571"/>
                <a:gd name="T10" fmla="*/ 227 w 586"/>
                <a:gd name="T11" fmla="*/ 290 h 571"/>
                <a:gd name="T12" fmla="*/ 250 w 586"/>
                <a:gd name="T13" fmla="*/ 242 h 571"/>
                <a:gd name="T14" fmla="*/ 104 w 586"/>
                <a:gd name="T15" fmla="*/ 244 h 571"/>
                <a:gd name="T16" fmla="*/ 158 w 586"/>
                <a:gd name="T17" fmla="*/ 269 h 571"/>
                <a:gd name="T18" fmla="*/ 192 w 586"/>
                <a:gd name="T19" fmla="*/ 471 h 571"/>
                <a:gd name="T20" fmla="*/ 162 w 586"/>
                <a:gd name="T21" fmla="*/ 213 h 571"/>
                <a:gd name="T22" fmla="*/ 498 w 586"/>
                <a:gd name="T23" fmla="*/ 244 h 571"/>
                <a:gd name="T24" fmla="*/ 536 w 586"/>
                <a:gd name="T25" fmla="*/ 259 h 571"/>
                <a:gd name="T26" fmla="*/ 503 w 586"/>
                <a:gd name="T27" fmla="*/ 202 h 571"/>
                <a:gd name="T28" fmla="*/ 225 w 586"/>
                <a:gd name="T29" fmla="*/ 183 h 571"/>
                <a:gd name="T30" fmla="*/ 210 w 586"/>
                <a:gd name="T31" fmla="*/ 242 h 571"/>
                <a:gd name="T32" fmla="*/ 248 w 586"/>
                <a:gd name="T33" fmla="*/ 227 h 571"/>
                <a:gd name="T34" fmla="*/ 498 w 586"/>
                <a:gd name="T35" fmla="*/ 184 h 571"/>
                <a:gd name="T36" fmla="*/ 528 w 586"/>
                <a:gd name="T37" fmla="*/ 194 h 571"/>
                <a:gd name="T38" fmla="*/ 521 w 586"/>
                <a:gd name="T39" fmla="*/ 142 h 571"/>
                <a:gd name="T40" fmla="*/ 417 w 586"/>
                <a:gd name="T41" fmla="*/ 123 h 571"/>
                <a:gd name="T42" fmla="*/ 382 w 586"/>
                <a:gd name="T43" fmla="*/ 161 h 571"/>
                <a:gd name="T44" fmla="*/ 382 w 586"/>
                <a:gd name="T45" fmla="*/ 404 h 571"/>
                <a:gd name="T46" fmla="*/ 369 w 586"/>
                <a:gd name="T47" fmla="*/ 430 h 571"/>
                <a:gd name="T48" fmla="*/ 356 w 586"/>
                <a:gd name="T49" fmla="*/ 440 h 571"/>
                <a:gd name="T50" fmla="*/ 333 w 586"/>
                <a:gd name="T51" fmla="*/ 471 h 571"/>
                <a:gd name="T52" fmla="*/ 417 w 586"/>
                <a:gd name="T53" fmla="*/ 123 h 571"/>
                <a:gd name="T54" fmla="*/ 494 w 586"/>
                <a:gd name="T55" fmla="*/ 19 h 571"/>
                <a:gd name="T56" fmla="*/ 498 w 586"/>
                <a:gd name="T57" fmla="*/ 56 h 571"/>
                <a:gd name="T58" fmla="*/ 536 w 586"/>
                <a:gd name="T59" fmla="*/ 133 h 571"/>
                <a:gd name="T60" fmla="*/ 565 w 586"/>
                <a:gd name="T61" fmla="*/ 371 h 571"/>
                <a:gd name="T62" fmla="*/ 0 w 586"/>
                <a:gd name="T63" fmla="*/ 571 h 571"/>
                <a:gd name="T64" fmla="*/ 31 w 586"/>
                <a:gd name="T65" fmla="*/ 292 h 571"/>
                <a:gd name="T66" fmla="*/ 89 w 586"/>
                <a:gd name="T67" fmla="*/ 244 h 571"/>
                <a:gd name="T68" fmla="*/ 139 w 586"/>
                <a:gd name="T69" fmla="*/ 196 h 571"/>
                <a:gd name="T70" fmla="*/ 187 w 586"/>
                <a:gd name="T71" fmla="*/ 204 h 571"/>
                <a:gd name="T72" fmla="*/ 213 w 586"/>
                <a:gd name="T73" fmla="*/ 171 h 571"/>
                <a:gd name="T74" fmla="*/ 250 w 586"/>
                <a:gd name="T75" fmla="*/ 92 h 571"/>
                <a:gd name="T76" fmla="*/ 311 w 586"/>
                <a:gd name="T77" fmla="*/ 56 h 571"/>
                <a:gd name="T78" fmla="*/ 333 w 586"/>
                <a:gd name="T79" fmla="*/ 432 h 571"/>
                <a:gd name="T80" fmla="*/ 367 w 586"/>
                <a:gd name="T81" fmla="*/ 394 h 571"/>
                <a:gd name="T82" fmla="*/ 367 w 586"/>
                <a:gd name="T83" fmla="*/ 154 h 571"/>
                <a:gd name="T84" fmla="*/ 369 w 586"/>
                <a:gd name="T85" fmla="*/ 142 h 571"/>
                <a:gd name="T86" fmla="*/ 375 w 586"/>
                <a:gd name="T87" fmla="*/ 133 h 571"/>
                <a:gd name="T88" fmla="*/ 379 w 586"/>
                <a:gd name="T89" fmla="*/ 127 h 571"/>
                <a:gd name="T90" fmla="*/ 384 w 586"/>
                <a:gd name="T91" fmla="*/ 119 h 571"/>
                <a:gd name="T92" fmla="*/ 417 w 586"/>
                <a:gd name="T93" fmla="*/ 108 h 571"/>
                <a:gd name="T94" fmla="*/ 421 w 586"/>
                <a:gd name="T95" fmla="*/ 38 h 5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586" h="571">
                  <a:moveTo>
                    <a:pt x="250" y="302"/>
                  </a:moveTo>
                  <a:lnTo>
                    <a:pt x="242" y="302"/>
                  </a:lnTo>
                  <a:lnTo>
                    <a:pt x="223" y="311"/>
                  </a:lnTo>
                  <a:lnTo>
                    <a:pt x="212" y="329"/>
                  </a:lnTo>
                  <a:lnTo>
                    <a:pt x="210" y="336"/>
                  </a:lnTo>
                  <a:lnTo>
                    <a:pt x="210" y="471"/>
                  </a:lnTo>
                  <a:lnTo>
                    <a:pt x="250" y="471"/>
                  </a:lnTo>
                  <a:lnTo>
                    <a:pt x="250" y="302"/>
                  </a:lnTo>
                  <a:close/>
                  <a:moveTo>
                    <a:pt x="498" y="259"/>
                  </a:moveTo>
                  <a:lnTo>
                    <a:pt x="498" y="371"/>
                  </a:lnTo>
                  <a:lnTo>
                    <a:pt x="536" y="371"/>
                  </a:lnTo>
                  <a:lnTo>
                    <a:pt x="536" y="302"/>
                  </a:lnTo>
                  <a:lnTo>
                    <a:pt x="532" y="283"/>
                  </a:lnTo>
                  <a:lnTo>
                    <a:pt x="521" y="269"/>
                  </a:lnTo>
                  <a:lnTo>
                    <a:pt x="503" y="261"/>
                  </a:lnTo>
                  <a:lnTo>
                    <a:pt x="498" y="259"/>
                  </a:lnTo>
                  <a:close/>
                  <a:moveTo>
                    <a:pt x="250" y="242"/>
                  </a:moveTo>
                  <a:lnTo>
                    <a:pt x="242" y="242"/>
                  </a:lnTo>
                  <a:lnTo>
                    <a:pt x="223" y="252"/>
                  </a:lnTo>
                  <a:lnTo>
                    <a:pt x="212" y="269"/>
                  </a:lnTo>
                  <a:lnTo>
                    <a:pt x="210" y="277"/>
                  </a:lnTo>
                  <a:lnTo>
                    <a:pt x="210" y="302"/>
                  </a:lnTo>
                  <a:lnTo>
                    <a:pt x="217" y="296"/>
                  </a:lnTo>
                  <a:lnTo>
                    <a:pt x="227" y="290"/>
                  </a:lnTo>
                  <a:lnTo>
                    <a:pt x="237" y="286"/>
                  </a:lnTo>
                  <a:lnTo>
                    <a:pt x="248" y="286"/>
                  </a:lnTo>
                  <a:lnTo>
                    <a:pt x="250" y="286"/>
                  </a:lnTo>
                  <a:lnTo>
                    <a:pt x="250" y="242"/>
                  </a:lnTo>
                  <a:close/>
                  <a:moveTo>
                    <a:pt x="135" y="213"/>
                  </a:moveTo>
                  <a:lnTo>
                    <a:pt x="119" y="217"/>
                  </a:lnTo>
                  <a:lnTo>
                    <a:pt x="108" y="229"/>
                  </a:lnTo>
                  <a:lnTo>
                    <a:pt x="104" y="244"/>
                  </a:lnTo>
                  <a:lnTo>
                    <a:pt x="104" y="244"/>
                  </a:lnTo>
                  <a:lnTo>
                    <a:pt x="112" y="244"/>
                  </a:lnTo>
                  <a:lnTo>
                    <a:pt x="137" y="252"/>
                  </a:lnTo>
                  <a:lnTo>
                    <a:pt x="158" y="269"/>
                  </a:lnTo>
                  <a:lnTo>
                    <a:pt x="173" y="290"/>
                  </a:lnTo>
                  <a:lnTo>
                    <a:pt x="177" y="319"/>
                  </a:lnTo>
                  <a:lnTo>
                    <a:pt x="177" y="471"/>
                  </a:lnTo>
                  <a:lnTo>
                    <a:pt x="192" y="471"/>
                  </a:lnTo>
                  <a:lnTo>
                    <a:pt x="192" y="244"/>
                  </a:lnTo>
                  <a:lnTo>
                    <a:pt x="189" y="229"/>
                  </a:lnTo>
                  <a:lnTo>
                    <a:pt x="177" y="217"/>
                  </a:lnTo>
                  <a:lnTo>
                    <a:pt x="162" y="213"/>
                  </a:lnTo>
                  <a:lnTo>
                    <a:pt x="135" y="213"/>
                  </a:lnTo>
                  <a:close/>
                  <a:moveTo>
                    <a:pt x="498" y="200"/>
                  </a:moveTo>
                  <a:lnTo>
                    <a:pt x="498" y="244"/>
                  </a:lnTo>
                  <a:lnTo>
                    <a:pt x="498" y="244"/>
                  </a:lnTo>
                  <a:lnTo>
                    <a:pt x="509" y="246"/>
                  </a:lnTo>
                  <a:lnTo>
                    <a:pt x="519" y="248"/>
                  </a:lnTo>
                  <a:lnTo>
                    <a:pt x="528" y="254"/>
                  </a:lnTo>
                  <a:lnTo>
                    <a:pt x="536" y="259"/>
                  </a:lnTo>
                  <a:lnTo>
                    <a:pt x="536" y="242"/>
                  </a:lnTo>
                  <a:lnTo>
                    <a:pt x="532" y="223"/>
                  </a:lnTo>
                  <a:lnTo>
                    <a:pt x="521" y="209"/>
                  </a:lnTo>
                  <a:lnTo>
                    <a:pt x="503" y="202"/>
                  </a:lnTo>
                  <a:lnTo>
                    <a:pt x="498" y="200"/>
                  </a:lnTo>
                  <a:close/>
                  <a:moveTo>
                    <a:pt x="250" y="175"/>
                  </a:moveTo>
                  <a:lnTo>
                    <a:pt x="242" y="175"/>
                  </a:lnTo>
                  <a:lnTo>
                    <a:pt x="225" y="183"/>
                  </a:lnTo>
                  <a:lnTo>
                    <a:pt x="213" y="198"/>
                  </a:lnTo>
                  <a:lnTo>
                    <a:pt x="210" y="217"/>
                  </a:lnTo>
                  <a:lnTo>
                    <a:pt x="210" y="238"/>
                  </a:lnTo>
                  <a:lnTo>
                    <a:pt x="210" y="242"/>
                  </a:lnTo>
                  <a:lnTo>
                    <a:pt x="217" y="236"/>
                  </a:lnTo>
                  <a:lnTo>
                    <a:pt x="227" y="231"/>
                  </a:lnTo>
                  <a:lnTo>
                    <a:pt x="237" y="227"/>
                  </a:lnTo>
                  <a:lnTo>
                    <a:pt x="248" y="227"/>
                  </a:lnTo>
                  <a:lnTo>
                    <a:pt x="250" y="227"/>
                  </a:lnTo>
                  <a:lnTo>
                    <a:pt x="250" y="175"/>
                  </a:lnTo>
                  <a:close/>
                  <a:moveTo>
                    <a:pt x="498" y="133"/>
                  </a:moveTo>
                  <a:lnTo>
                    <a:pt x="498" y="184"/>
                  </a:lnTo>
                  <a:lnTo>
                    <a:pt x="498" y="184"/>
                  </a:lnTo>
                  <a:lnTo>
                    <a:pt x="509" y="186"/>
                  </a:lnTo>
                  <a:lnTo>
                    <a:pt x="519" y="188"/>
                  </a:lnTo>
                  <a:lnTo>
                    <a:pt x="528" y="194"/>
                  </a:lnTo>
                  <a:lnTo>
                    <a:pt x="536" y="200"/>
                  </a:lnTo>
                  <a:lnTo>
                    <a:pt x="536" y="175"/>
                  </a:lnTo>
                  <a:lnTo>
                    <a:pt x="532" y="156"/>
                  </a:lnTo>
                  <a:lnTo>
                    <a:pt x="521" y="142"/>
                  </a:lnTo>
                  <a:lnTo>
                    <a:pt x="503" y="133"/>
                  </a:lnTo>
                  <a:lnTo>
                    <a:pt x="498" y="133"/>
                  </a:lnTo>
                  <a:close/>
                  <a:moveTo>
                    <a:pt x="417" y="123"/>
                  </a:moveTo>
                  <a:lnTo>
                    <a:pt x="417" y="123"/>
                  </a:lnTo>
                  <a:lnTo>
                    <a:pt x="402" y="129"/>
                  </a:lnTo>
                  <a:lnTo>
                    <a:pt x="390" y="142"/>
                  </a:lnTo>
                  <a:lnTo>
                    <a:pt x="382" y="158"/>
                  </a:lnTo>
                  <a:lnTo>
                    <a:pt x="382" y="161"/>
                  </a:lnTo>
                  <a:lnTo>
                    <a:pt x="382" y="394"/>
                  </a:lnTo>
                  <a:lnTo>
                    <a:pt x="382" y="396"/>
                  </a:lnTo>
                  <a:lnTo>
                    <a:pt x="382" y="404"/>
                  </a:lnTo>
                  <a:lnTo>
                    <a:pt x="382" y="404"/>
                  </a:lnTo>
                  <a:lnTo>
                    <a:pt x="381" y="409"/>
                  </a:lnTo>
                  <a:lnTo>
                    <a:pt x="379" y="417"/>
                  </a:lnTo>
                  <a:lnTo>
                    <a:pt x="375" y="425"/>
                  </a:lnTo>
                  <a:lnTo>
                    <a:pt x="369" y="430"/>
                  </a:lnTo>
                  <a:lnTo>
                    <a:pt x="367" y="432"/>
                  </a:lnTo>
                  <a:lnTo>
                    <a:pt x="367" y="432"/>
                  </a:lnTo>
                  <a:lnTo>
                    <a:pt x="363" y="436"/>
                  </a:lnTo>
                  <a:lnTo>
                    <a:pt x="356" y="440"/>
                  </a:lnTo>
                  <a:lnTo>
                    <a:pt x="348" y="446"/>
                  </a:lnTo>
                  <a:lnTo>
                    <a:pt x="338" y="448"/>
                  </a:lnTo>
                  <a:lnTo>
                    <a:pt x="333" y="448"/>
                  </a:lnTo>
                  <a:lnTo>
                    <a:pt x="333" y="471"/>
                  </a:lnTo>
                  <a:lnTo>
                    <a:pt x="396" y="471"/>
                  </a:lnTo>
                  <a:lnTo>
                    <a:pt x="396" y="371"/>
                  </a:lnTo>
                  <a:lnTo>
                    <a:pt x="417" y="371"/>
                  </a:lnTo>
                  <a:lnTo>
                    <a:pt x="417" y="123"/>
                  </a:lnTo>
                  <a:close/>
                  <a:moveTo>
                    <a:pt x="436" y="0"/>
                  </a:moveTo>
                  <a:lnTo>
                    <a:pt x="475" y="0"/>
                  </a:lnTo>
                  <a:lnTo>
                    <a:pt x="475" y="19"/>
                  </a:lnTo>
                  <a:lnTo>
                    <a:pt x="494" y="19"/>
                  </a:lnTo>
                  <a:lnTo>
                    <a:pt x="494" y="38"/>
                  </a:lnTo>
                  <a:lnTo>
                    <a:pt x="475" y="38"/>
                  </a:lnTo>
                  <a:lnTo>
                    <a:pt x="475" y="56"/>
                  </a:lnTo>
                  <a:lnTo>
                    <a:pt x="498" y="56"/>
                  </a:lnTo>
                  <a:lnTo>
                    <a:pt x="498" y="117"/>
                  </a:lnTo>
                  <a:lnTo>
                    <a:pt x="498" y="117"/>
                  </a:lnTo>
                  <a:lnTo>
                    <a:pt x="519" y="121"/>
                  </a:lnTo>
                  <a:lnTo>
                    <a:pt x="536" y="133"/>
                  </a:lnTo>
                  <a:lnTo>
                    <a:pt x="548" y="150"/>
                  </a:lnTo>
                  <a:lnTo>
                    <a:pt x="553" y="171"/>
                  </a:lnTo>
                  <a:lnTo>
                    <a:pt x="553" y="371"/>
                  </a:lnTo>
                  <a:lnTo>
                    <a:pt x="565" y="371"/>
                  </a:lnTo>
                  <a:lnTo>
                    <a:pt x="565" y="471"/>
                  </a:lnTo>
                  <a:lnTo>
                    <a:pt x="586" y="471"/>
                  </a:lnTo>
                  <a:lnTo>
                    <a:pt x="586" y="571"/>
                  </a:lnTo>
                  <a:lnTo>
                    <a:pt x="0" y="571"/>
                  </a:lnTo>
                  <a:lnTo>
                    <a:pt x="0" y="471"/>
                  </a:lnTo>
                  <a:lnTo>
                    <a:pt x="25" y="471"/>
                  </a:lnTo>
                  <a:lnTo>
                    <a:pt x="25" y="319"/>
                  </a:lnTo>
                  <a:lnTo>
                    <a:pt x="31" y="292"/>
                  </a:lnTo>
                  <a:lnTo>
                    <a:pt x="43" y="271"/>
                  </a:lnTo>
                  <a:lnTo>
                    <a:pt x="62" y="254"/>
                  </a:lnTo>
                  <a:lnTo>
                    <a:pt x="85" y="246"/>
                  </a:lnTo>
                  <a:lnTo>
                    <a:pt x="89" y="244"/>
                  </a:lnTo>
                  <a:lnTo>
                    <a:pt x="89" y="236"/>
                  </a:lnTo>
                  <a:lnTo>
                    <a:pt x="98" y="215"/>
                  </a:lnTo>
                  <a:lnTo>
                    <a:pt x="116" y="200"/>
                  </a:lnTo>
                  <a:lnTo>
                    <a:pt x="139" y="196"/>
                  </a:lnTo>
                  <a:lnTo>
                    <a:pt x="160" y="196"/>
                  </a:lnTo>
                  <a:lnTo>
                    <a:pt x="169" y="196"/>
                  </a:lnTo>
                  <a:lnTo>
                    <a:pt x="179" y="200"/>
                  </a:lnTo>
                  <a:lnTo>
                    <a:pt x="187" y="204"/>
                  </a:lnTo>
                  <a:lnTo>
                    <a:pt x="194" y="209"/>
                  </a:lnTo>
                  <a:lnTo>
                    <a:pt x="194" y="202"/>
                  </a:lnTo>
                  <a:lnTo>
                    <a:pt x="200" y="184"/>
                  </a:lnTo>
                  <a:lnTo>
                    <a:pt x="213" y="171"/>
                  </a:lnTo>
                  <a:lnTo>
                    <a:pt x="229" y="161"/>
                  </a:lnTo>
                  <a:lnTo>
                    <a:pt x="248" y="159"/>
                  </a:lnTo>
                  <a:lnTo>
                    <a:pt x="250" y="159"/>
                  </a:lnTo>
                  <a:lnTo>
                    <a:pt x="250" y="92"/>
                  </a:lnTo>
                  <a:lnTo>
                    <a:pt x="256" y="71"/>
                  </a:lnTo>
                  <a:lnTo>
                    <a:pt x="269" y="56"/>
                  </a:lnTo>
                  <a:lnTo>
                    <a:pt x="290" y="50"/>
                  </a:lnTo>
                  <a:lnTo>
                    <a:pt x="311" y="56"/>
                  </a:lnTo>
                  <a:lnTo>
                    <a:pt x="327" y="71"/>
                  </a:lnTo>
                  <a:lnTo>
                    <a:pt x="333" y="92"/>
                  </a:lnTo>
                  <a:lnTo>
                    <a:pt x="333" y="432"/>
                  </a:lnTo>
                  <a:lnTo>
                    <a:pt x="333" y="432"/>
                  </a:lnTo>
                  <a:lnTo>
                    <a:pt x="348" y="427"/>
                  </a:lnTo>
                  <a:lnTo>
                    <a:pt x="359" y="413"/>
                  </a:lnTo>
                  <a:lnTo>
                    <a:pt x="365" y="398"/>
                  </a:lnTo>
                  <a:lnTo>
                    <a:pt x="367" y="394"/>
                  </a:lnTo>
                  <a:lnTo>
                    <a:pt x="367" y="161"/>
                  </a:lnTo>
                  <a:lnTo>
                    <a:pt x="367" y="159"/>
                  </a:lnTo>
                  <a:lnTo>
                    <a:pt x="367" y="154"/>
                  </a:lnTo>
                  <a:lnTo>
                    <a:pt x="367" y="154"/>
                  </a:lnTo>
                  <a:lnTo>
                    <a:pt x="369" y="146"/>
                  </a:lnTo>
                  <a:lnTo>
                    <a:pt x="369" y="142"/>
                  </a:lnTo>
                  <a:lnTo>
                    <a:pt x="369" y="142"/>
                  </a:lnTo>
                  <a:lnTo>
                    <a:pt x="369" y="142"/>
                  </a:lnTo>
                  <a:lnTo>
                    <a:pt x="371" y="138"/>
                  </a:lnTo>
                  <a:lnTo>
                    <a:pt x="373" y="135"/>
                  </a:lnTo>
                  <a:lnTo>
                    <a:pt x="373" y="135"/>
                  </a:lnTo>
                  <a:lnTo>
                    <a:pt x="375" y="133"/>
                  </a:lnTo>
                  <a:lnTo>
                    <a:pt x="375" y="131"/>
                  </a:lnTo>
                  <a:lnTo>
                    <a:pt x="379" y="127"/>
                  </a:lnTo>
                  <a:lnTo>
                    <a:pt x="379" y="127"/>
                  </a:lnTo>
                  <a:lnTo>
                    <a:pt x="379" y="127"/>
                  </a:lnTo>
                  <a:lnTo>
                    <a:pt x="381" y="123"/>
                  </a:lnTo>
                  <a:lnTo>
                    <a:pt x="382" y="123"/>
                  </a:lnTo>
                  <a:lnTo>
                    <a:pt x="382" y="123"/>
                  </a:lnTo>
                  <a:lnTo>
                    <a:pt x="384" y="119"/>
                  </a:lnTo>
                  <a:lnTo>
                    <a:pt x="392" y="115"/>
                  </a:lnTo>
                  <a:lnTo>
                    <a:pt x="402" y="111"/>
                  </a:lnTo>
                  <a:lnTo>
                    <a:pt x="409" y="108"/>
                  </a:lnTo>
                  <a:lnTo>
                    <a:pt x="417" y="108"/>
                  </a:lnTo>
                  <a:lnTo>
                    <a:pt x="417" y="56"/>
                  </a:lnTo>
                  <a:lnTo>
                    <a:pt x="436" y="56"/>
                  </a:lnTo>
                  <a:lnTo>
                    <a:pt x="436" y="38"/>
                  </a:lnTo>
                  <a:lnTo>
                    <a:pt x="421" y="38"/>
                  </a:lnTo>
                  <a:lnTo>
                    <a:pt x="421" y="19"/>
                  </a:lnTo>
                  <a:lnTo>
                    <a:pt x="436" y="19"/>
                  </a:lnTo>
                  <a:lnTo>
                    <a:pt x="436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3247" tIns="46623" rIns="93247" bIns="4662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60" name="Group 159"/>
          <p:cNvGrpSpPr/>
          <p:nvPr/>
        </p:nvGrpSpPr>
        <p:grpSpPr>
          <a:xfrm>
            <a:off x="3980526" y="1674621"/>
            <a:ext cx="813321" cy="955786"/>
            <a:chOff x="970509" y="4093413"/>
            <a:chExt cx="1049828" cy="1233722"/>
          </a:xfrm>
          <a:noFill/>
        </p:grpSpPr>
        <p:sp>
          <p:nvSpPr>
            <p:cNvPr id="161" name="VEHICLE TRACKING"/>
            <p:cNvSpPr>
              <a:spLocks noChangeAspect="1"/>
            </p:cNvSpPr>
            <p:nvPr/>
          </p:nvSpPr>
          <p:spPr bwMode="auto">
            <a:xfrm>
              <a:off x="970509" y="4541752"/>
              <a:ext cx="1049828" cy="785383"/>
            </a:xfrm>
            <a:custGeom>
              <a:avLst/>
              <a:gdLst/>
              <a:ahLst/>
              <a:cxnLst/>
              <a:rect l="l" t="t" r="r" b="b"/>
              <a:pathLst>
                <a:path w="779174" h="582906">
                  <a:moveTo>
                    <a:pt x="640768" y="456982"/>
                  </a:moveTo>
                  <a:lnTo>
                    <a:pt x="711568" y="456982"/>
                  </a:lnTo>
                  <a:cubicBezTo>
                    <a:pt x="726718" y="456982"/>
                    <a:pt x="739000" y="469264"/>
                    <a:pt x="739000" y="484414"/>
                  </a:cubicBezTo>
                  <a:cubicBezTo>
                    <a:pt x="739000" y="499564"/>
                    <a:pt x="726718" y="511846"/>
                    <a:pt x="711568" y="511846"/>
                  </a:cubicBezTo>
                  <a:lnTo>
                    <a:pt x="640768" y="511846"/>
                  </a:lnTo>
                  <a:cubicBezTo>
                    <a:pt x="625618" y="511846"/>
                    <a:pt x="613336" y="499564"/>
                    <a:pt x="613336" y="484414"/>
                  </a:cubicBezTo>
                  <a:cubicBezTo>
                    <a:pt x="613336" y="469264"/>
                    <a:pt x="625618" y="456982"/>
                    <a:pt x="640768" y="456982"/>
                  </a:cubicBezTo>
                  <a:close/>
                  <a:moveTo>
                    <a:pt x="440533" y="392281"/>
                  </a:moveTo>
                  <a:cubicBezTo>
                    <a:pt x="423466" y="392281"/>
                    <a:pt x="409629" y="405409"/>
                    <a:pt x="409629" y="421602"/>
                  </a:cubicBezTo>
                  <a:cubicBezTo>
                    <a:pt x="409629" y="437795"/>
                    <a:pt x="423466" y="450923"/>
                    <a:pt x="440533" y="450923"/>
                  </a:cubicBezTo>
                  <a:cubicBezTo>
                    <a:pt x="457600" y="450923"/>
                    <a:pt x="471435" y="437795"/>
                    <a:pt x="471435" y="421602"/>
                  </a:cubicBezTo>
                  <a:cubicBezTo>
                    <a:pt x="471435" y="405409"/>
                    <a:pt x="457600" y="392281"/>
                    <a:pt x="440533" y="392281"/>
                  </a:cubicBezTo>
                  <a:close/>
                  <a:moveTo>
                    <a:pt x="74716" y="392281"/>
                  </a:moveTo>
                  <a:cubicBezTo>
                    <a:pt x="57649" y="392281"/>
                    <a:pt x="43813" y="405409"/>
                    <a:pt x="43813" y="421602"/>
                  </a:cubicBezTo>
                  <a:cubicBezTo>
                    <a:pt x="43813" y="437795"/>
                    <a:pt x="57649" y="450923"/>
                    <a:pt x="74716" y="450923"/>
                  </a:cubicBezTo>
                  <a:cubicBezTo>
                    <a:pt x="91783" y="450923"/>
                    <a:pt x="105619" y="437795"/>
                    <a:pt x="105619" y="421602"/>
                  </a:cubicBezTo>
                  <a:cubicBezTo>
                    <a:pt x="105619" y="405409"/>
                    <a:pt x="91783" y="392281"/>
                    <a:pt x="74716" y="392281"/>
                  </a:cubicBezTo>
                  <a:close/>
                  <a:moveTo>
                    <a:pt x="680516" y="320756"/>
                  </a:moveTo>
                  <a:cubicBezTo>
                    <a:pt x="655266" y="320756"/>
                    <a:pt x="634796" y="341226"/>
                    <a:pt x="634796" y="366476"/>
                  </a:cubicBezTo>
                  <a:cubicBezTo>
                    <a:pt x="634796" y="391726"/>
                    <a:pt x="655266" y="412196"/>
                    <a:pt x="680516" y="412196"/>
                  </a:cubicBezTo>
                  <a:cubicBezTo>
                    <a:pt x="705766" y="412196"/>
                    <a:pt x="726236" y="391726"/>
                    <a:pt x="726236" y="366476"/>
                  </a:cubicBezTo>
                  <a:cubicBezTo>
                    <a:pt x="726236" y="341226"/>
                    <a:pt x="705766" y="320756"/>
                    <a:pt x="680516" y="320756"/>
                  </a:cubicBezTo>
                  <a:close/>
                  <a:moveTo>
                    <a:pt x="133583" y="194372"/>
                  </a:moveTo>
                  <a:cubicBezTo>
                    <a:pt x="123760" y="195437"/>
                    <a:pt x="107202" y="197301"/>
                    <a:pt x="99063" y="219136"/>
                  </a:cubicBezTo>
                  <a:lnTo>
                    <a:pt x="60670" y="331331"/>
                  </a:lnTo>
                  <a:lnTo>
                    <a:pt x="454632" y="331331"/>
                  </a:lnTo>
                  <a:lnTo>
                    <a:pt x="458839" y="332137"/>
                  </a:lnTo>
                  <a:lnTo>
                    <a:pt x="418166" y="220734"/>
                  </a:lnTo>
                  <a:cubicBezTo>
                    <a:pt x="410307" y="203958"/>
                    <a:pt x="408343" y="195171"/>
                    <a:pt x="379436" y="194372"/>
                  </a:cubicBezTo>
                  <a:close/>
                  <a:moveTo>
                    <a:pt x="136109" y="172004"/>
                  </a:moveTo>
                  <a:lnTo>
                    <a:pt x="384488" y="172004"/>
                  </a:lnTo>
                  <a:cubicBezTo>
                    <a:pt x="419008" y="175200"/>
                    <a:pt x="423218" y="191975"/>
                    <a:pt x="432479" y="207952"/>
                  </a:cubicBezTo>
                  <a:lnTo>
                    <a:pt x="489525" y="343266"/>
                  </a:lnTo>
                  <a:cubicBezTo>
                    <a:pt x="504729" y="352772"/>
                    <a:pt x="514176" y="369253"/>
                    <a:pt x="514176" y="387826"/>
                  </a:cubicBezTo>
                  <a:lnTo>
                    <a:pt x="514176" y="450205"/>
                  </a:lnTo>
                  <a:cubicBezTo>
                    <a:pt x="514176" y="476177"/>
                    <a:pt x="495706" y="498055"/>
                    <a:pt x="470268" y="503705"/>
                  </a:cubicBezTo>
                  <a:lnTo>
                    <a:pt x="470268" y="559252"/>
                  </a:lnTo>
                  <a:cubicBezTo>
                    <a:pt x="470268" y="572315"/>
                    <a:pt x="459107" y="582906"/>
                    <a:pt x="445338" y="582906"/>
                  </a:cubicBezTo>
                  <a:lnTo>
                    <a:pt x="417811" y="582906"/>
                  </a:lnTo>
                  <a:cubicBezTo>
                    <a:pt x="404043" y="582906"/>
                    <a:pt x="392881" y="572315"/>
                    <a:pt x="392881" y="559252"/>
                  </a:cubicBezTo>
                  <a:lnTo>
                    <a:pt x="392881" y="506700"/>
                  </a:lnTo>
                  <a:lnTo>
                    <a:pt x="124415" y="506700"/>
                  </a:lnTo>
                  <a:lnTo>
                    <a:pt x="124415" y="559253"/>
                  </a:lnTo>
                  <a:cubicBezTo>
                    <a:pt x="124415" y="572316"/>
                    <a:pt x="113253" y="582906"/>
                    <a:pt x="99485" y="582906"/>
                  </a:cubicBezTo>
                  <a:lnTo>
                    <a:pt x="71958" y="582906"/>
                  </a:lnTo>
                  <a:cubicBezTo>
                    <a:pt x="58189" y="582906"/>
                    <a:pt x="47028" y="572316"/>
                    <a:pt x="47028" y="559253"/>
                  </a:cubicBezTo>
                  <a:lnTo>
                    <a:pt x="47028" y="504302"/>
                  </a:lnTo>
                  <a:cubicBezTo>
                    <a:pt x="20025" y="499853"/>
                    <a:pt x="0" y="477248"/>
                    <a:pt x="0" y="450205"/>
                  </a:cubicBezTo>
                  <a:lnTo>
                    <a:pt x="0" y="387826"/>
                  </a:lnTo>
                  <a:cubicBezTo>
                    <a:pt x="0" y="368466"/>
                    <a:pt x="10264" y="351380"/>
                    <a:pt x="26534" y="342061"/>
                  </a:cubicBezTo>
                  <a:lnTo>
                    <a:pt x="85592" y="202360"/>
                  </a:lnTo>
                  <a:cubicBezTo>
                    <a:pt x="97379" y="186650"/>
                    <a:pt x="106640" y="173335"/>
                    <a:pt x="136109" y="172004"/>
                  </a:cubicBezTo>
                  <a:close/>
                  <a:moveTo>
                    <a:pt x="344827" y="0"/>
                  </a:moveTo>
                  <a:lnTo>
                    <a:pt x="748300" y="0"/>
                  </a:lnTo>
                  <a:cubicBezTo>
                    <a:pt x="759814" y="0"/>
                    <a:pt x="769148" y="9334"/>
                    <a:pt x="769148" y="20848"/>
                  </a:cubicBezTo>
                  <a:lnTo>
                    <a:pt x="769148" y="268862"/>
                  </a:lnTo>
                  <a:cubicBezTo>
                    <a:pt x="774898" y="269223"/>
                    <a:pt x="779174" y="274149"/>
                    <a:pt x="779174" y="280073"/>
                  </a:cubicBezTo>
                  <a:lnTo>
                    <a:pt x="779174" y="443168"/>
                  </a:lnTo>
                  <a:cubicBezTo>
                    <a:pt x="779174" y="449823"/>
                    <a:pt x="773779" y="455218"/>
                    <a:pt x="767124" y="455218"/>
                  </a:cubicBezTo>
                  <a:lnTo>
                    <a:pt x="523551" y="455218"/>
                  </a:lnTo>
                  <a:cubicBezTo>
                    <a:pt x="522461" y="437854"/>
                    <a:pt x="521167" y="424811"/>
                    <a:pt x="521167" y="369749"/>
                  </a:cubicBezTo>
                  <a:cubicBezTo>
                    <a:pt x="518187" y="352715"/>
                    <a:pt x="510532" y="348310"/>
                    <a:pt x="497199" y="338488"/>
                  </a:cubicBezTo>
                  <a:cubicBezTo>
                    <a:pt x="484856" y="310893"/>
                    <a:pt x="474350" y="284477"/>
                    <a:pt x="464289" y="260833"/>
                  </a:cubicBezTo>
                  <a:lnTo>
                    <a:pt x="710995" y="260833"/>
                  </a:lnTo>
                  <a:lnTo>
                    <a:pt x="693825" y="115562"/>
                  </a:lnTo>
                  <a:lnTo>
                    <a:pt x="384033" y="115562"/>
                  </a:lnTo>
                  <a:lnTo>
                    <a:pt x="379179" y="156629"/>
                  </a:lnTo>
                  <a:lnTo>
                    <a:pt x="323979" y="156629"/>
                  </a:lnTo>
                  <a:lnTo>
                    <a:pt x="323979" y="20848"/>
                  </a:lnTo>
                  <a:cubicBezTo>
                    <a:pt x="323979" y="9334"/>
                    <a:pt x="333313" y="0"/>
                    <a:pt x="344827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3247" tIns="46623" rIns="46623" bIns="93247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111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1200" cap="none" spc="-51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62" name="Group 161"/>
            <p:cNvGrpSpPr/>
            <p:nvPr/>
          </p:nvGrpSpPr>
          <p:grpSpPr>
            <a:xfrm>
              <a:off x="1375400" y="4219528"/>
              <a:ext cx="240047" cy="250622"/>
              <a:chOff x="6356211" y="-986246"/>
              <a:chExt cx="322176" cy="336369"/>
            </a:xfrm>
            <a:grpFill/>
          </p:grpSpPr>
          <p:sp>
            <p:nvSpPr>
              <p:cNvPr id="164" name="Oval 163"/>
              <p:cNvSpPr/>
              <p:nvPr/>
            </p:nvSpPr>
            <p:spPr>
              <a:xfrm>
                <a:off x="6459255" y="-868963"/>
                <a:ext cx="116089" cy="116089"/>
              </a:xfrm>
              <a:prstGeom prst="ellipse">
                <a:avLst/>
              </a:prstGeom>
              <a:grpFill/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22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3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cxnSp>
            <p:nvCxnSpPr>
              <p:cNvPr id="165" name="Straight Connector 164"/>
              <p:cNvCxnSpPr/>
              <p:nvPr/>
            </p:nvCxnSpPr>
            <p:spPr>
              <a:xfrm>
                <a:off x="6517299" y="-986246"/>
                <a:ext cx="0" cy="336369"/>
              </a:xfrm>
              <a:prstGeom prst="line">
                <a:avLst/>
              </a:prstGeom>
              <a:grpFill/>
              <a:ln w="9525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Straight Connector 165"/>
              <p:cNvCxnSpPr/>
              <p:nvPr/>
            </p:nvCxnSpPr>
            <p:spPr>
              <a:xfrm flipH="1">
                <a:off x="6356211" y="-810919"/>
                <a:ext cx="322176" cy="0"/>
              </a:xfrm>
              <a:prstGeom prst="line">
                <a:avLst/>
              </a:prstGeom>
              <a:grpFill/>
              <a:ln w="9525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Straight Connector 166"/>
              <p:cNvCxnSpPr/>
              <p:nvPr/>
            </p:nvCxnSpPr>
            <p:spPr>
              <a:xfrm>
                <a:off x="6425918" y="-905756"/>
                <a:ext cx="33337" cy="33337"/>
              </a:xfrm>
              <a:prstGeom prst="line">
                <a:avLst/>
              </a:prstGeom>
              <a:grpFill/>
              <a:ln w="9525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Connector 167"/>
              <p:cNvCxnSpPr/>
              <p:nvPr/>
            </p:nvCxnSpPr>
            <p:spPr>
              <a:xfrm flipH="1">
                <a:off x="6576503" y="-909443"/>
                <a:ext cx="33337" cy="33337"/>
              </a:xfrm>
              <a:prstGeom prst="line">
                <a:avLst/>
              </a:prstGeom>
              <a:grpFill/>
              <a:ln w="9525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Straight Connector 168"/>
              <p:cNvCxnSpPr/>
              <p:nvPr/>
            </p:nvCxnSpPr>
            <p:spPr>
              <a:xfrm rot="16200000">
                <a:off x="6425918" y="-745560"/>
                <a:ext cx="33337" cy="33337"/>
              </a:xfrm>
              <a:prstGeom prst="line">
                <a:avLst/>
              </a:prstGeom>
              <a:grpFill/>
              <a:ln w="9525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/>
              <p:cNvCxnSpPr/>
              <p:nvPr/>
            </p:nvCxnSpPr>
            <p:spPr>
              <a:xfrm rot="16200000" flipH="1">
                <a:off x="6576503" y="-749247"/>
                <a:ext cx="33337" cy="33337"/>
              </a:xfrm>
              <a:prstGeom prst="line">
                <a:avLst/>
              </a:prstGeom>
              <a:grpFill/>
              <a:ln w="9525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3" name="Oval 142"/>
            <p:cNvSpPr/>
            <p:nvPr/>
          </p:nvSpPr>
          <p:spPr>
            <a:xfrm>
              <a:off x="994466" y="4093413"/>
              <a:ext cx="1001915" cy="500958"/>
            </a:xfrm>
            <a:custGeom>
              <a:avLst/>
              <a:gdLst>
                <a:gd name="connsiteX0" fmla="*/ 0 w 448899"/>
                <a:gd name="connsiteY0" fmla="*/ 224450 h 448899"/>
                <a:gd name="connsiteX1" fmla="*/ 224450 w 448899"/>
                <a:gd name="connsiteY1" fmla="*/ 0 h 448899"/>
                <a:gd name="connsiteX2" fmla="*/ 448900 w 448899"/>
                <a:gd name="connsiteY2" fmla="*/ 224450 h 448899"/>
                <a:gd name="connsiteX3" fmla="*/ 224450 w 448899"/>
                <a:gd name="connsiteY3" fmla="*/ 448900 h 448899"/>
                <a:gd name="connsiteX4" fmla="*/ 0 w 448899"/>
                <a:gd name="connsiteY4" fmla="*/ 224450 h 448899"/>
                <a:gd name="connsiteX0" fmla="*/ 224450 w 448900"/>
                <a:gd name="connsiteY0" fmla="*/ 448900 h 540340"/>
                <a:gd name="connsiteX1" fmla="*/ 0 w 448900"/>
                <a:gd name="connsiteY1" fmla="*/ 224450 h 540340"/>
                <a:gd name="connsiteX2" fmla="*/ 224450 w 448900"/>
                <a:gd name="connsiteY2" fmla="*/ 0 h 540340"/>
                <a:gd name="connsiteX3" fmla="*/ 448900 w 448900"/>
                <a:gd name="connsiteY3" fmla="*/ 224450 h 540340"/>
                <a:gd name="connsiteX4" fmla="*/ 315890 w 448900"/>
                <a:gd name="connsiteY4" fmla="*/ 540340 h 540340"/>
                <a:gd name="connsiteX0" fmla="*/ 224450 w 448900"/>
                <a:gd name="connsiteY0" fmla="*/ 448900 h 448900"/>
                <a:gd name="connsiteX1" fmla="*/ 0 w 448900"/>
                <a:gd name="connsiteY1" fmla="*/ 224450 h 448900"/>
                <a:gd name="connsiteX2" fmla="*/ 224450 w 448900"/>
                <a:gd name="connsiteY2" fmla="*/ 0 h 448900"/>
                <a:gd name="connsiteX3" fmla="*/ 448900 w 448900"/>
                <a:gd name="connsiteY3" fmla="*/ 224450 h 448900"/>
                <a:gd name="connsiteX0" fmla="*/ 0 w 448900"/>
                <a:gd name="connsiteY0" fmla="*/ 224450 h 224450"/>
                <a:gd name="connsiteX1" fmla="*/ 224450 w 448900"/>
                <a:gd name="connsiteY1" fmla="*/ 0 h 224450"/>
                <a:gd name="connsiteX2" fmla="*/ 448900 w 448900"/>
                <a:gd name="connsiteY2" fmla="*/ 224450 h 224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8900" h="224450">
                  <a:moveTo>
                    <a:pt x="0" y="224450"/>
                  </a:moveTo>
                  <a:cubicBezTo>
                    <a:pt x="0" y="100490"/>
                    <a:pt x="100490" y="0"/>
                    <a:pt x="224450" y="0"/>
                  </a:cubicBezTo>
                  <a:cubicBezTo>
                    <a:pt x="348410" y="0"/>
                    <a:pt x="448900" y="100490"/>
                    <a:pt x="448900" y="224450"/>
                  </a:cubicBezTo>
                </a:path>
              </a:pathLst>
            </a:custGeom>
            <a:grpFill/>
            <a:ln w="0"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71" name="Group 170"/>
          <p:cNvGrpSpPr/>
          <p:nvPr/>
        </p:nvGrpSpPr>
        <p:grpSpPr>
          <a:xfrm>
            <a:off x="3414270" y="5289973"/>
            <a:ext cx="898890" cy="947804"/>
            <a:chOff x="5140517" y="1715298"/>
            <a:chExt cx="1330192" cy="1402576"/>
          </a:xfrm>
          <a:noFill/>
        </p:grpSpPr>
        <p:grpSp>
          <p:nvGrpSpPr>
            <p:cNvPr id="172" name="Group 171"/>
            <p:cNvGrpSpPr/>
            <p:nvPr/>
          </p:nvGrpSpPr>
          <p:grpSpPr>
            <a:xfrm>
              <a:off x="5685590" y="1841413"/>
              <a:ext cx="240047" cy="250622"/>
              <a:chOff x="6356211" y="-986246"/>
              <a:chExt cx="322176" cy="336369"/>
            </a:xfrm>
            <a:grpFill/>
          </p:grpSpPr>
          <p:sp>
            <p:nvSpPr>
              <p:cNvPr id="175" name="Oval 174"/>
              <p:cNvSpPr/>
              <p:nvPr/>
            </p:nvSpPr>
            <p:spPr>
              <a:xfrm>
                <a:off x="6459255" y="-868963"/>
                <a:ext cx="116089" cy="116089"/>
              </a:xfrm>
              <a:prstGeom prst="ellipse">
                <a:avLst/>
              </a:prstGeom>
              <a:grpFill/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22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3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cxnSp>
            <p:nvCxnSpPr>
              <p:cNvPr id="176" name="Straight Connector 175"/>
              <p:cNvCxnSpPr/>
              <p:nvPr/>
            </p:nvCxnSpPr>
            <p:spPr>
              <a:xfrm>
                <a:off x="6517299" y="-986246"/>
                <a:ext cx="0" cy="336369"/>
              </a:xfrm>
              <a:prstGeom prst="line">
                <a:avLst/>
              </a:prstGeom>
              <a:grpFill/>
              <a:ln w="9525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Straight Connector 176"/>
              <p:cNvCxnSpPr/>
              <p:nvPr/>
            </p:nvCxnSpPr>
            <p:spPr>
              <a:xfrm flipH="1">
                <a:off x="6356211" y="-810919"/>
                <a:ext cx="322176" cy="0"/>
              </a:xfrm>
              <a:prstGeom prst="line">
                <a:avLst/>
              </a:prstGeom>
              <a:grpFill/>
              <a:ln w="9525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Straight Connector 177"/>
              <p:cNvCxnSpPr/>
              <p:nvPr/>
            </p:nvCxnSpPr>
            <p:spPr>
              <a:xfrm>
                <a:off x="6425918" y="-905756"/>
                <a:ext cx="33337" cy="33337"/>
              </a:xfrm>
              <a:prstGeom prst="line">
                <a:avLst/>
              </a:prstGeom>
              <a:grpFill/>
              <a:ln w="9525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Straight Connector 178"/>
              <p:cNvCxnSpPr/>
              <p:nvPr/>
            </p:nvCxnSpPr>
            <p:spPr>
              <a:xfrm flipH="1">
                <a:off x="6576503" y="-909443"/>
                <a:ext cx="33337" cy="33337"/>
              </a:xfrm>
              <a:prstGeom prst="line">
                <a:avLst/>
              </a:prstGeom>
              <a:grpFill/>
              <a:ln w="9525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Straight Connector 179"/>
              <p:cNvCxnSpPr/>
              <p:nvPr/>
            </p:nvCxnSpPr>
            <p:spPr>
              <a:xfrm rot="16200000">
                <a:off x="6425918" y="-745560"/>
                <a:ext cx="33337" cy="33337"/>
              </a:xfrm>
              <a:prstGeom prst="line">
                <a:avLst/>
              </a:prstGeom>
              <a:grpFill/>
              <a:ln w="9525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/>
              <p:cNvCxnSpPr/>
              <p:nvPr/>
            </p:nvCxnSpPr>
            <p:spPr>
              <a:xfrm rot="16200000" flipH="1">
                <a:off x="6576503" y="-749247"/>
                <a:ext cx="33337" cy="33337"/>
              </a:xfrm>
              <a:prstGeom prst="line">
                <a:avLst/>
              </a:prstGeom>
              <a:grpFill/>
              <a:ln w="9525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3" name="Oval 142"/>
            <p:cNvSpPr/>
            <p:nvPr/>
          </p:nvSpPr>
          <p:spPr>
            <a:xfrm>
              <a:off x="5304656" y="1715298"/>
              <a:ext cx="1001915" cy="500958"/>
            </a:xfrm>
            <a:custGeom>
              <a:avLst/>
              <a:gdLst>
                <a:gd name="connsiteX0" fmla="*/ 0 w 448899"/>
                <a:gd name="connsiteY0" fmla="*/ 224450 h 448899"/>
                <a:gd name="connsiteX1" fmla="*/ 224450 w 448899"/>
                <a:gd name="connsiteY1" fmla="*/ 0 h 448899"/>
                <a:gd name="connsiteX2" fmla="*/ 448900 w 448899"/>
                <a:gd name="connsiteY2" fmla="*/ 224450 h 448899"/>
                <a:gd name="connsiteX3" fmla="*/ 224450 w 448899"/>
                <a:gd name="connsiteY3" fmla="*/ 448900 h 448899"/>
                <a:gd name="connsiteX4" fmla="*/ 0 w 448899"/>
                <a:gd name="connsiteY4" fmla="*/ 224450 h 448899"/>
                <a:gd name="connsiteX0" fmla="*/ 224450 w 448900"/>
                <a:gd name="connsiteY0" fmla="*/ 448900 h 540340"/>
                <a:gd name="connsiteX1" fmla="*/ 0 w 448900"/>
                <a:gd name="connsiteY1" fmla="*/ 224450 h 540340"/>
                <a:gd name="connsiteX2" fmla="*/ 224450 w 448900"/>
                <a:gd name="connsiteY2" fmla="*/ 0 h 540340"/>
                <a:gd name="connsiteX3" fmla="*/ 448900 w 448900"/>
                <a:gd name="connsiteY3" fmla="*/ 224450 h 540340"/>
                <a:gd name="connsiteX4" fmla="*/ 315890 w 448900"/>
                <a:gd name="connsiteY4" fmla="*/ 540340 h 540340"/>
                <a:gd name="connsiteX0" fmla="*/ 224450 w 448900"/>
                <a:gd name="connsiteY0" fmla="*/ 448900 h 448900"/>
                <a:gd name="connsiteX1" fmla="*/ 0 w 448900"/>
                <a:gd name="connsiteY1" fmla="*/ 224450 h 448900"/>
                <a:gd name="connsiteX2" fmla="*/ 224450 w 448900"/>
                <a:gd name="connsiteY2" fmla="*/ 0 h 448900"/>
                <a:gd name="connsiteX3" fmla="*/ 448900 w 448900"/>
                <a:gd name="connsiteY3" fmla="*/ 224450 h 448900"/>
                <a:gd name="connsiteX0" fmla="*/ 0 w 448900"/>
                <a:gd name="connsiteY0" fmla="*/ 224450 h 224450"/>
                <a:gd name="connsiteX1" fmla="*/ 224450 w 448900"/>
                <a:gd name="connsiteY1" fmla="*/ 0 h 224450"/>
                <a:gd name="connsiteX2" fmla="*/ 448900 w 448900"/>
                <a:gd name="connsiteY2" fmla="*/ 224450 h 224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8900" h="224450">
                  <a:moveTo>
                    <a:pt x="0" y="224450"/>
                  </a:moveTo>
                  <a:cubicBezTo>
                    <a:pt x="0" y="100490"/>
                    <a:pt x="100490" y="0"/>
                    <a:pt x="224450" y="0"/>
                  </a:cubicBezTo>
                  <a:cubicBezTo>
                    <a:pt x="348410" y="0"/>
                    <a:pt x="448900" y="100490"/>
                    <a:pt x="448900" y="224450"/>
                  </a:cubicBezTo>
                </a:path>
              </a:pathLst>
            </a:custGeom>
            <a:grpFill/>
            <a:ln w="0"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4" name="Rectangle 35"/>
            <p:cNvSpPr>
              <a:spLocks noChangeAspect="1"/>
            </p:cNvSpPr>
            <p:nvPr/>
          </p:nvSpPr>
          <p:spPr bwMode="auto">
            <a:xfrm>
              <a:off x="5140517" y="2291943"/>
              <a:ext cx="1330192" cy="825931"/>
            </a:xfrm>
            <a:custGeom>
              <a:avLst/>
              <a:gdLst/>
              <a:ahLst/>
              <a:cxnLst/>
              <a:rect l="l" t="t" r="r" b="b"/>
              <a:pathLst>
                <a:path w="4203700" h="2610803">
                  <a:moveTo>
                    <a:pt x="2491581" y="932635"/>
                  </a:moveTo>
                  <a:lnTo>
                    <a:pt x="3355975" y="932635"/>
                  </a:lnTo>
                  <a:cubicBezTo>
                    <a:pt x="3634582" y="947716"/>
                    <a:pt x="3829843" y="1131866"/>
                    <a:pt x="3863181" y="1242197"/>
                  </a:cubicBezTo>
                  <a:lnTo>
                    <a:pt x="1996281" y="1242197"/>
                  </a:lnTo>
                  <a:cubicBezTo>
                    <a:pt x="1954212" y="1129485"/>
                    <a:pt x="2235993" y="921522"/>
                    <a:pt x="2491581" y="932635"/>
                  </a:cubicBezTo>
                  <a:close/>
                  <a:moveTo>
                    <a:pt x="1715294" y="801666"/>
                  </a:moveTo>
                  <a:cubicBezTo>
                    <a:pt x="1834971" y="801666"/>
                    <a:pt x="1931988" y="898683"/>
                    <a:pt x="1931988" y="1018360"/>
                  </a:cubicBezTo>
                  <a:cubicBezTo>
                    <a:pt x="1931988" y="1138037"/>
                    <a:pt x="1834971" y="1235054"/>
                    <a:pt x="1715294" y="1235054"/>
                  </a:cubicBezTo>
                  <a:cubicBezTo>
                    <a:pt x="1595617" y="1235054"/>
                    <a:pt x="1498600" y="1138037"/>
                    <a:pt x="1498600" y="1018360"/>
                  </a:cubicBezTo>
                  <a:cubicBezTo>
                    <a:pt x="1498600" y="898683"/>
                    <a:pt x="1595617" y="801666"/>
                    <a:pt x="1715294" y="801666"/>
                  </a:cubicBezTo>
                  <a:close/>
                  <a:moveTo>
                    <a:pt x="1919287" y="0"/>
                  </a:moveTo>
                  <a:cubicBezTo>
                    <a:pt x="2448028" y="0"/>
                    <a:pt x="2898259" y="336140"/>
                    <a:pt x="3066567" y="806877"/>
                  </a:cubicBezTo>
                  <a:lnTo>
                    <a:pt x="2520890" y="806877"/>
                  </a:lnTo>
                  <a:cubicBezTo>
                    <a:pt x="2388025" y="637288"/>
                    <a:pt x="2180846" y="530203"/>
                    <a:pt x="1948656" y="530203"/>
                  </a:cubicBezTo>
                  <a:cubicBezTo>
                    <a:pt x="1540528" y="530203"/>
                    <a:pt x="1209675" y="861056"/>
                    <a:pt x="1209675" y="1269184"/>
                  </a:cubicBezTo>
                  <a:cubicBezTo>
                    <a:pt x="1209675" y="1295733"/>
                    <a:pt x="1211075" y="1321956"/>
                    <a:pt x="1213952" y="1347766"/>
                  </a:cubicBezTo>
                  <a:lnTo>
                    <a:pt x="4203700" y="1347766"/>
                  </a:lnTo>
                  <a:lnTo>
                    <a:pt x="4203700" y="1622086"/>
                  </a:lnTo>
                  <a:lnTo>
                    <a:pt x="1303168" y="1622086"/>
                  </a:lnTo>
                  <a:cubicBezTo>
                    <a:pt x="1425647" y="1852836"/>
                    <a:pt x="1669012" y="2008165"/>
                    <a:pt x="1948656" y="2008165"/>
                  </a:cubicBezTo>
                  <a:cubicBezTo>
                    <a:pt x="2180846" y="2008165"/>
                    <a:pt x="2388025" y="1901080"/>
                    <a:pt x="2520889" y="1731492"/>
                  </a:cubicBezTo>
                  <a:lnTo>
                    <a:pt x="3140075" y="1731492"/>
                  </a:lnTo>
                  <a:cubicBezTo>
                    <a:pt x="3140075" y="2024596"/>
                    <a:pt x="3140074" y="2317700"/>
                    <a:pt x="3140074" y="2610803"/>
                  </a:cubicBezTo>
                  <a:lnTo>
                    <a:pt x="698499" y="2610803"/>
                  </a:lnTo>
                  <a:lnTo>
                    <a:pt x="698499" y="1622086"/>
                  </a:lnTo>
                  <a:lnTo>
                    <a:pt x="0" y="1622086"/>
                  </a:lnTo>
                  <a:lnTo>
                    <a:pt x="0" y="1347766"/>
                  </a:lnTo>
                  <a:lnTo>
                    <a:pt x="698499" y="1347766"/>
                  </a:lnTo>
                  <a:lnTo>
                    <a:pt x="698499" y="1220788"/>
                  </a:lnTo>
                  <a:cubicBezTo>
                    <a:pt x="698499" y="546565"/>
                    <a:pt x="1245064" y="0"/>
                    <a:pt x="1919287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5104" tIns="47551" rIns="47551" bIns="95104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50661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72" b="0" i="0" u="none" strike="noStrike" kern="1200" cap="none" spc="-52" normalizeH="0" baseline="0" noProof="0" dirty="0" err="1">
                <a:ln>
                  <a:noFill/>
                </a:ln>
                <a:solidFill>
                  <a:srgbClr val="FF8C00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82" name="Group 181"/>
          <p:cNvGrpSpPr/>
          <p:nvPr/>
        </p:nvGrpSpPr>
        <p:grpSpPr>
          <a:xfrm>
            <a:off x="2839215" y="1464170"/>
            <a:ext cx="794935" cy="1302459"/>
            <a:chOff x="2973255" y="1759913"/>
            <a:chExt cx="1001915" cy="1641586"/>
          </a:xfrm>
          <a:noFill/>
        </p:grpSpPr>
        <p:grpSp>
          <p:nvGrpSpPr>
            <p:cNvPr id="183" name="Group 182"/>
            <p:cNvGrpSpPr/>
            <p:nvPr/>
          </p:nvGrpSpPr>
          <p:grpSpPr>
            <a:xfrm>
              <a:off x="3347956" y="1941625"/>
              <a:ext cx="252513" cy="262887"/>
              <a:chOff x="920925" y="6909519"/>
              <a:chExt cx="1201118" cy="1250461"/>
            </a:xfrm>
            <a:grpFill/>
          </p:grpSpPr>
          <p:cxnSp>
            <p:nvCxnSpPr>
              <p:cNvPr id="186" name="Straight Connector 185"/>
              <p:cNvCxnSpPr/>
              <p:nvPr/>
            </p:nvCxnSpPr>
            <p:spPr>
              <a:xfrm>
                <a:off x="1516391" y="6909519"/>
                <a:ext cx="0" cy="1250461"/>
              </a:xfrm>
              <a:prstGeom prst="line">
                <a:avLst/>
              </a:prstGeom>
              <a:grpFill/>
              <a:ln w="9525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/>
              <p:cNvCxnSpPr/>
              <p:nvPr/>
            </p:nvCxnSpPr>
            <p:spPr>
              <a:xfrm>
                <a:off x="948220" y="7320470"/>
                <a:ext cx="1173823" cy="459126"/>
              </a:xfrm>
              <a:prstGeom prst="line">
                <a:avLst/>
              </a:prstGeom>
              <a:grpFill/>
              <a:ln w="9525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/>
              <p:cNvCxnSpPr/>
              <p:nvPr/>
            </p:nvCxnSpPr>
            <p:spPr>
              <a:xfrm flipV="1">
                <a:off x="948220" y="7287409"/>
                <a:ext cx="1124977" cy="492187"/>
              </a:xfrm>
              <a:prstGeom prst="line">
                <a:avLst/>
              </a:prstGeom>
              <a:grpFill/>
              <a:ln w="9525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Connector 188"/>
              <p:cNvCxnSpPr/>
              <p:nvPr/>
            </p:nvCxnSpPr>
            <p:spPr>
              <a:xfrm>
                <a:off x="920925" y="7527763"/>
                <a:ext cx="1201118" cy="0"/>
              </a:xfrm>
              <a:prstGeom prst="line">
                <a:avLst/>
              </a:prstGeom>
              <a:grpFill/>
              <a:ln w="9525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189"/>
              <p:cNvCxnSpPr/>
              <p:nvPr/>
            </p:nvCxnSpPr>
            <p:spPr>
              <a:xfrm>
                <a:off x="1264425" y="6969425"/>
                <a:ext cx="487742" cy="1135848"/>
              </a:xfrm>
              <a:prstGeom prst="line">
                <a:avLst/>
              </a:prstGeom>
              <a:grpFill/>
              <a:ln w="9525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Straight Connector 190"/>
              <p:cNvCxnSpPr/>
              <p:nvPr/>
            </p:nvCxnSpPr>
            <p:spPr>
              <a:xfrm flipV="1">
                <a:off x="1280616" y="6949284"/>
                <a:ext cx="491275" cy="1187507"/>
              </a:xfrm>
              <a:prstGeom prst="line">
                <a:avLst/>
              </a:prstGeom>
              <a:grpFill/>
              <a:ln w="9525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Straight Connector 191"/>
              <p:cNvCxnSpPr/>
              <p:nvPr/>
            </p:nvCxnSpPr>
            <p:spPr>
              <a:xfrm flipH="1">
                <a:off x="1092779" y="7073642"/>
                <a:ext cx="895164" cy="923675"/>
              </a:xfrm>
              <a:prstGeom prst="line">
                <a:avLst/>
              </a:prstGeom>
              <a:grpFill/>
              <a:ln w="9525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Straight Connector 192"/>
              <p:cNvCxnSpPr/>
              <p:nvPr/>
            </p:nvCxnSpPr>
            <p:spPr>
              <a:xfrm flipH="1" flipV="1">
                <a:off x="1073055" y="7097088"/>
                <a:ext cx="887865" cy="912924"/>
              </a:xfrm>
              <a:prstGeom prst="line">
                <a:avLst/>
              </a:prstGeom>
              <a:grpFill/>
              <a:ln w="9525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4" name="Oval 193"/>
              <p:cNvSpPr/>
              <p:nvPr/>
            </p:nvSpPr>
            <p:spPr>
              <a:xfrm>
                <a:off x="1044839" y="7054229"/>
                <a:ext cx="943104" cy="943098"/>
              </a:xfrm>
              <a:prstGeom prst="ellipse">
                <a:avLst/>
              </a:prstGeom>
              <a:grpFill/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22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3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95" name="Oval 194"/>
              <p:cNvSpPr/>
              <p:nvPr/>
            </p:nvSpPr>
            <p:spPr>
              <a:xfrm>
                <a:off x="1333431" y="7342819"/>
                <a:ext cx="365920" cy="365919"/>
              </a:xfrm>
              <a:prstGeom prst="ellipse">
                <a:avLst/>
              </a:prstGeom>
              <a:grpFill/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22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3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sp>
          <p:nvSpPr>
            <p:cNvPr id="184" name="Oval 1233"/>
            <p:cNvSpPr>
              <a:spLocks noChangeAspect="1"/>
            </p:cNvSpPr>
            <p:nvPr/>
          </p:nvSpPr>
          <p:spPr bwMode="auto">
            <a:xfrm>
              <a:off x="3088516" y="2375635"/>
              <a:ext cx="771393" cy="1025864"/>
            </a:xfrm>
            <a:custGeom>
              <a:avLst/>
              <a:gdLst/>
              <a:ahLst/>
              <a:cxnLst/>
              <a:rect l="l" t="t" r="r" b="b"/>
              <a:pathLst>
                <a:path w="2680859" h="3566160">
                  <a:moveTo>
                    <a:pt x="1957649" y="860371"/>
                  </a:moveTo>
                  <a:lnTo>
                    <a:pt x="1957649" y="1895309"/>
                  </a:lnTo>
                  <a:lnTo>
                    <a:pt x="2581106" y="1895309"/>
                  </a:lnTo>
                  <a:lnTo>
                    <a:pt x="2581106" y="860371"/>
                  </a:lnTo>
                  <a:close/>
                  <a:moveTo>
                    <a:pt x="99753" y="860371"/>
                  </a:moveTo>
                  <a:lnTo>
                    <a:pt x="99753" y="1895309"/>
                  </a:lnTo>
                  <a:lnTo>
                    <a:pt x="685798" y="1895309"/>
                  </a:lnTo>
                  <a:lnTo>
                    <a:pt x="685798" y="860371"/>
                  </a:lnTo>
                  <a:close/>
                  <a:moveTo>
                    <a:pt x="810490" y="760618"/>
                  </a:moveTo>
                  <a:lnTo>
                    <a:pt x="810490" y="2057403"/>
                  </a:lnTo>
                  <a:lnTo>
                    <a:pt x="1832959" y="2057403"/>
                  </a:lnTo>
                  <a:lnTo>
                    <a:pt x="1832959" y="760618"/>
                  </a:lnTo>
                  <a:close/>
                  <a:moveTo>
                    <a:pt x="453879" y="381745"/>
                  </a:moveTo>
                  <a:lnTo>
                    <a:pt x="481311" y="381745"/>
                  </a:lnTo>
                  <a:lnTo>
                    <a:pt x="481311" y="519818"/>
                  </a:lnTo>
                  <a:lnTo>
                    <a:pt x="453879" y="519818"/>
                  </a:lnTo>
                  <a:close/>
                  <a:moveTo>
                    <a:pt x="2115864" y="366658"/>
                  </a:moveTo>
                  <a:lnTo>
                    <a:pt x="2148572" y="366658"/>
                  </a:lnTo>
                  <a:lnTo>
                    <a:pt x="2148572" y="512147"/>
                  </a:lnTo>
                  <a:lnTo>
                    <a:pt x="2115864" y="512147"/>
                  </a:lnTo>
                  <a:close/>
                  <a:moveTo>
                    <a:pt x="467594" y="328088"/>
                  </a:moveTo>
                  <a:cubicBezTo>
                    <a:pt x="475169" y="328088"/>
                    <a:pt x="481310" y="334229"/>
                    <a:pt x="481310" y="341804"/>
                  </a:cubicBezTo>
                  <a:cubicBezTo>
                    <a:pt x="481310" y="349379"/>
                    <a:pt x="475169" y="355520"/>
                    <a:pt x="467594" y="355520"/>
                  </a:cubicBezTo>
                  <a:cubicBezTo>
                    <a:pt x="460019" y="355520"/>
                    <a:pt x="453878" y="349379"/>
                    <a:pt x="453878" y="341804"/>
                  </a:cubicBezTo>
                  <a:cubicBezTo>
                    <a:pt x="453878" y="334229"/>
                    <a:pt x="460019" y="328088"/>
                    <a:pt x="467594" y="328088"/>
                  </a:cubicBezTo>
                  <a:close/>
                  <a:moveTo>
                    <a:pt x="2132217" y="302683"/>
                  </a:moveTo>
                  <a:cubicBezTo>
                    <a:pt x="2141249" y="302683"/>
                    <a:pt x="2148571" y="310005"/>
                    <a:pt x="2148571" y="319037"/>
                  </a:cubicBezTo>
                  <a:cubicBezTo>
                    <a:pt x="2148571" y="328068"/>
                    <a:pt x="2141249" y="335390"/>
                    <a:pt x="2132217" y="335390"/>
                  </a:cubicBezTo>
                  <a:cubicBezTo>
                    <a:pt x="2123185" y="335390"/>
                    <a:pt x="2115863" y="328068"/>
                    <a:pt x="2115863" y="319037"/>
                  </a:cubicBezTo>
                  <a:cubicBezTo>
                    <a:pt x="2115863" y="310005"/>
                    <a:pt x="2123185" y="302683"/>
                    <a:pt x="2132217" y="302683"/>
                  </a:cubicBezTo>
                  <a:close/>
                  <a:moveTo>
                    <a:pt x="2007526" y="267982"/>
                  </a:moveTo>
                  <a:lnTo>
                    <a:pt x="2007526" y="592178"/>
                  </a:lnTo>
                  <a:lnTo>
                    <a:pt x="2256909" y="592178"/>
                  </a:lnTo>
                  <a:lnTo>
                    <a:pt x="2256909" y="267982"/>
                  </a:lnTo>
                  <a:close/>
                  <a:moveTo>
                    <a:pt x="349136" y="261855"/>
                  </a:moveTo>
                  <a:lnTo>
                    <a:pt x="349136" y="586051"/>
                  </a:lnTo>
                  <a:lnTo>
                    <a:pt x="586053" y="586051"/>
                  </a:lnTo>
                  <a:lnTo>
                    <a:pt x="586053" y="261855"/>
                  </a:lnTo>
                  <a:close/>
                  <a:moveTo>
                    <a:pt x="1253132" y="178857"/>
                  </a:moveTo>
                  <a:lnTo>
                    <a:pt x="1303044" y="178857"/>
                  </a:lnTo>
                  <a:lnTo>
                    <a:pt x="1303044" y="349143"/>
                  </a:lnTo>
                  <a:lnTo>
                    <a:pt x="1253132" y="349143"/>
                  </a:lnTo>
                  <a:close/>
                  <a:moveTo>
                    <a:pt x="1278086" y="81229"/>
                  </a:moveTo>
                  <a:cubicBezTo>
                    <a:pt x="1291869" y="81229"/>
                    <a:pt x="1303042" y="92403"/>
                    <a:pt x="1303042" y="106185"/>
                  </a:cubicBezTo>
                  <a:cubicBezTo>
                    <a:pt x="1303042" y="119968"/>
                    <a:pt x="1291869" y="131141"/>
                    <a:pt x="1278086" y="131141"/>
                  </a:cubicBezTo>
                  <a:cubicBezTo>
                    <a:pt x="1264304" y="131141"/>
                    <a:pt x="1253130" y="119968"/>
                    <a:pt x="1253130" y="106185"/>
                  </a:cubicBezTo>
                  <a:cubicBezTo>
                    <a:pt x="1253130" y="92403"/>
                    <a:pt x="1264304" y="81229"/>
                    <a:pt x="1278086" y="81229"/>
                  </a:cubicBezTo>
                  <a:close/>
                  <a:moveTo>
                    <a:pt x="1134687" y="37411"/>
                  </a:moveTo>
                  <a:lnTo>
                    <a:pt x="1134687" y="436422"/>
                  </a:lnTo>
                  <a:lnTo>
                    <a:pt x="1421481" y="436422"/>
                  </a:lnTo>
                  <a:lnTo>
                    <a:pt x="1421481" y="37411"/>
                  </a:lnTo>
                  <a:close/>
                  <a:moveTo>
                    <a:pt x="1097283" y="0"/>
                  </a:moveTo>
                  <a:lnTo>
                    <a:pt x="1458892" y="0"/>
                  </a:lnTo>
                  <a:lnTo>
                    <a:pt x="1458892" y="473825"/>
                  </a:lnTo>
                  <a:lnTo>
                    <a:pt x="1346666" y="473825"/>
                  </a:lnTo>
                  <a:lnTo>
                    <a:pt x="1346666" y="610989"/>
                  </a:lnTo>
                  <a:lnTo>
                    <a:pt x="1957649" y="610989"/>
                  </a:lnTo>
                  <a:lnTo>
                    <a:pt x="1957649" y="723207"/>
                  </a:lnTo>
                  <a:lnTo>
                    <a:pt x="2057403" y="723207"/>
                  </a:lnTo>
                  <a:lnTo>
                    <a:pt x="2057403" y="617117"/>
                  </a:lnTo>
                  <a:lnTo>
                    <a:pt x="1982588" y="617117"/>
                  </a:lnTo>
                  <a:lnTo>
                    <a:pt x="1982588" y="243044"/>
                  </a:lnTo>
                  <a:lnTo>
                    <a:pt x="2281847" y="243044"/>
                  </a:lnTo>
                  <a:lnTo>
                    <a:pt x="2281847" y="617117"/>
                  </a:lnTo>
                  <a:lnTo>
                    <a:pt x="2207033" y="617117"/>
                  </a:lnTo>
                  <a:lnTo>
                    <a:pt x="2207033" y="723207"/>
                  </a:lnTo>
                  <a:lnTo>
                    <a:pt x="2680859" y="723207"/>
                  </a:lnTo>
                  <a:lnTo>
                    <a:pt x="2680859" y="2032465"/>
                  </a:lnTo>
                  <a:lnTo>
                    <a:pt x="2244444" y="2032465"/>
                  </a:lnTo>
                  <a:lnTo>
                    <a:pt x="2244444" y="3054931"/>
                  </a:lnTo>
                  <a:lnTo>
                    <a:pt x="2231975" y="3086104"/>
                  </a:lnTo>
                  <a:lnTo>
                    <a:pt x="2219506" y="3111043"/>
                  </a:lnTo>
                  <a:lnTo>
                    <a:pt x="2200802" y="3117277"/>
                  </a:lnTo>
                  <a:lnTo>
                    <a:pt x="2169629" y="3129746"/>
                  </a:lnTo>
                  <a:lnTo>
                    <a:pt x="2144691" y="3117277"/>
                  </a:lnTo>
                  <a:lnTo>
                    <a:pt x="2119752" y="3111043"/>
                  </a:lnTo>
                  <a:lnTo>
                    <a:pt x="2101049" y="3086104"/>
                  </a:lnTo>
                  <a:lnTo>
                    <a:pt x="2094814" y="3054931"/>
                  </a:lnTo>
                  <a:lnTo>
                    <a:pt x="2094814" y="2032465"/>
                  </a:lnTo>
                  <a:lnTo>
                    <a:pt x="1957649" y="2032465"/>
                  </a:lnTo>
                  <a:lnTo>
                    <a:pt x="1957649" y="2219506"/>
                  </a:lnTo>
                  <a:lnTo>
                    <a:pt x="1396542" y="2219506"/>
                  </a:lnTo>
                  <a:lnTo>
                    <a:pt x="1396542" y="3491346"/>
                  </a:lnTo>
                  <a:lnTo>
                    <a:pt x="1390578" y="3516284"/>
                  </a:lnTo>
                  <a:lnTo>
                    <a:pt x="1372688" y="3541222"/>
                  </a:lnTo>
                  <a:lnTo>
                    <a:pt x="1354797" y="3559926"/>
                  </a:lnTo>
                  <a:lnTo>
                    <a:pt x="1324978" y="3566160"/>
                  </a:lnTo>
                  <a:lnTo>
                    <a:pt x="1301124" y="3559926"/>
                  </a:lnTo>
                  <a:lnTo>
                    <a:pt x="1277269" y="3541222"/>
                  </a:lnTo>
                  <a:lnTo>
                    <a:pt x="1259378" y="3516284"/>
                  </a:lnTo>
                  <a:lnTo>
                    <a:pt x="1259378" y="3491346"/>
                  </a:lnTo>
                  <a:lnTo>
                    <a:pt x="1259378" y="2219506"/>
                  </a:lnTo>
                  <a:lnTo>
                    <a:pt x="685798" y="2219506"/>
                  </a:lnTo>
                  <a:lnTo>
                    <a:pt x="685798" y="2032465"/>
                  </a:lnTo>
                  <a:lnTo>
                    <a:pt x="573580" y="2032465"/>
                  </a:lnTo>
                  <a:lnTo>
                    <a:pt x="573580" y="3054931"/>
                  </a:lnTo>
                  <a:lnTo>
                    <a:pt x="567345" y="3086104"/>
                  </a:lnTo>
                  <a:lnTo>
                    <a:pt x="561111" y="3111043"/>
                  </a:lnTo>
                  <a:lnTo>
                    <a:pt x="536172" y="3117277"/>
                  </a:lnTo>
                  <a:lnTo>
                    <a:pt x="498763" y="3129746"/>
                  </a:lnTo>
                  <a:lnTo>
                    <a:pt x="473824" y="3117277"/>
                  </a:lnTo>
                  <a:lnTo>
                    <a:pt x="448886" y="3111043"/>
                  </a:lnTo>
                  <a:lnTo>
                    <a:pt x="436416" y="3086104"/>
                  </a:lnTo>
                  <a:lnTo>
                    <a:pt x="436416" y="3054931"/>
                  </a:lnTo>
                  <a:lnTo>
                    <a:pt x="436416" y="2032465"/>
                  </a:lnTo>
                  <a:lnTo>
                    <a:pt x="0" y="2032465"/>
                  </a:lnTo>
                  <a:lnTo>
                    <a:pt x="0" y="723207"/>
                  </a:lnTo>
                  <a:lnTo>
                    <a:pt x="399012" y="723207"/>
                  </a:lnTo>
                  <a:lnTo>
                    <a:pt x="399012" y="610990"/>
                  </a:lnTo>
                  <a:lnTo>
                    <a:pt x="324197" y="610990"/>
                  </a:lnTo>
                  <a:lnTo>
                    <a:pt x="324197" y="236917"/>
                  </a:lnTo>
                  <a:lnTo>
                    <a:pt x="610991" y="236917"/>
                  </a:lnTo>
                  <a:lnTo>
                    <a:pt x="610991" y="610990"/>
                  </a:lnTo>
                  <a:lnTo>
                    <a:pt x="536176" y="610990"/>
                  </a:lnTo>
                  <a:lnTo>
                    <a:pt x="536176" y="723207"/>
                  </a:lnTo>
                  <a:lnTo>
                    <a:pt x="685798" y="723207"/>
                  </a:lnTo>
                  <a:lnTo>
                    <a:pt x="685798" y="610989"/>
                  </a:lnTo>
                  <a:lnTo>
                    <a:pt x="1209502" y="610989"/>
                  </a:lnTo>
                  <a:lnTo>
                    <a:pt x="1209502" y="473825"/>
                  </a:lnTo>
                  <a:lnTo>
                    <a:pt x="1097283" y="473825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5104" tIns="47551" rIns="47551" bIns="95104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50661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72" b="0" i="0" u="none" strike="noStrike" kern="1200" cap="none" spc="-52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85" name="Oval 142"/>
            <p:cNvSpPr/>
            <p:nvPr/>
          </p:nvSpPr>
          <p:spPr>
            <a:xfrm>
              <a:off x="2973255" y="1759913"/>
              <a:ext cx="1001915" cy="500958"/>
            </a:xfrm>
            <a:custGeom>
              <a:avLst/>
              <a:gdLst>
                <a:gd name="connsiteX0" fmla="*/ 0 w 448899"/>
                <a:gd name="connsiteY0" fmla="*/ 224450 h 448899"/>
                <a:gd name="connsiteX1" fmla="*/ 224450 w 448899"/>
                <a:gd name="connsiteY1" fmla="*/ 0 h 448899"/>
                <a:gd name="connsiteX2" fmla="*/ 448900 w 448899"/>
                <a:gd name="connsiteY2" fmla="*/ 224450 h 448899"/>
                <a:gd name="connsiteX3" fmla="*/ 224450 w 448899"/>
                <a:gd name="connsiteY3" fmla="*/ 448900 h 448899"/>
                <a:gd name="connsiteX4" fmla="*/ 0 w 448899"/>
                <a:gd name="connsiteY4" fmla="*/ 224450 h 448899"/>
                <a:gd name="connsiteX0" fmla="*/ 224450 w 448900"/>
                <a:gd name="connsiteY0" fmla="*/ 448900 h 540340"/>
                <a:gd name="connsiteX1" fmla="*/ 0 w 448900"/>
                <a:gd name="connsiteY1" fmla="*/ 224450 h 540340"/>
                <a:gd name="connsiteX2" fmla="*/ 224450 w 448900"/>
                <a:gd name="connsiteY2" fmla="*/ 0 h 540340"/>
                <a:gd name="connsiteX3" fmla="*/ 448900 w 448900"/>
                <a:gd name="connsiteY3" fmla="*/ 224450 h 540340"/>
                <a:gd name="connsiteX4" fmla="*/ 315890 w 448900"/>
                <a:gd name="connsiteY4" fmla="*/ 540340 h 540340"/>
                <a:gd name="connsiteX0" fmla="*/ 224450 w 448900"/>
                <a:gd name="connsiteY0" fmla="*/ 448900 h 448900"/>
                <a:gd name="connsiteX1" fmla="*/ 0 w 448900"/>
                <a:gd name="connsiteY1" fmla="*/ 224450 h 448900"/>
                <a:gd name="connsiteX2" fmla="*/ 224450 w 448900"/>
                <a:gd name="connsiteY2" fmla="*/ 0 h 448900"/>
                <a:gd name="connsiteX3" fmla="*/ 448900 w 448900"/>
                <a:gd name="connsiteY3" fmla="*/ 224450 h 448900"/>
                <a:gd name="connsiteX0" fmla="*/ 0 w 448900"/>
                <a:gd name="connsiteY0" fmla="*/ 224450 h 224450"/>
                <a:gd name="connsiteX1" fmla="*/ 224450 w 448900"/>
                <a:gd name="connsiteY1" fmla="*/ 0 h 224450"/>
                <a:gd name="connsiteX2" fmla="*/ 448900 w 448900"/>
                <a:gd name="connsiteY2" fmla="*/ 224450 h 224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8900" h="224450">
                  <a:moveTo>
                    <a:pt x="0" y="224450"/>
                  </a:moveTo>
                  <a:cubicBezTo>
                    <a:pt x="0" y="100490"/>
                    <a:pt x="100490" y="0"/>
                    <a:pt x="224450" y="0"/>
                  </a:cubicBezTo>
                  <a:cubicBezTo>
                    <a:pt x="348410" y="0"/>
                    <a:pt x="448900" y="100490"/>
                    <a:pt x="448900" y="224450"/>
                  </a:cubicBezTo>
                </a:path>
              </a:pathLst>
            </a:custGeom>
            <a:grpFill/>
            <a:ln w="0"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96" name="Group 195"/>
          <p:cNvGrpSpPr/>
          <p:nvPr/>
        </p:nvGrpSpPr>
        <p:grpSpPr>
          <a:xfrm>
            <a:off x="795345" y="3341338"/>
            <a:ext cx="687102" cy="885334"/>
            <a:chOff x="3386761" y="931380"/>
            <a:chExt cx="903867" cy="1164637"/>
          </a:xfrm>
          <a:noFill/>
        </p:grpSpPr>
        <p:grpSp>
          <p:nvGrpSpPr>
            <p:cNvPr id="197" name="Group 196"/>
            <p:cNvGrpSpPr/>
            <p:nvPr/>
          </p:nvGrpSpPr>
          <p:grpSpPr>
            <a:xfrm>
              <a:off x="3427203" y="1415129"/>
              <a:ext cx="822983" cy="680888"/>
              <a:chOff x="3427203" y="1415129"/>
              <a:chExt cx="822983" cy="680888"/>
            </a:xfrm>
            <a:grpFill/>
          </p:grpSpPr>
          <p:sp>
            <p:nvSpPr>
              <p:cNvPr id="207" name="Freeform 5"/>
              <p:cNvSpPr>
                <a:spLocks noEditPoints="1"/>
              </p:cNvSpPr>
              <p:nvPr/>
            </p:nvSpPr>
            <p:spPr bwMode="auto">
              <a:xfrm>
                <a:off x="3856088" y="1450494"/>
                <a:ext cx="147736" cy="153817"/>
              </a:xfrm>
              <a:custGeom>
                <a:avLst/>
                <a:gdLst>
                  <a:gd name="T0" fmla="*/ 75 w 152"/>
                  <a:gd name="T1" fmla="*/ 152 h 152"/>
                  <a:gd name="T2" fmla="*/ 152 w 152"/>
                  <a:gd name="T3" fmla="*/ 76 h 152"/>
                  <a:gd name="T4" fmla="*/ 75 w 152"/>
                  <a:gd name="T5" fmla="*/ 0 h 152"/>
                  <a:gd name="T6" fmla="*/ 0 w 152"/>
                  <a:gd name="T7" fmla="*/ 76 h 152"/>
                  <a:gd name="T8" fmla="*/ 75 w 152"/>
                  <a:gd name="T9" fmla="*/ 152 h 152"/>
                  <a:gd name="T10" fmla="*/ 75 w 152"/>
                  <a:gd name="T11" fmla="*/ 32 h 152"/>
                  <a:gd name="T12" fmla="*/ 119 w 152"/>
                  <a:gd name="T13" fmla="*/ 76 h 152"/>
                  <a:gd name="T14" fmla="*/ 75 w 152"/>
                  <a:gd name="T15" fmla="*/ 119 h 152"/>
                  <a:gd name="T16" fmla="*/ 32 w 152"/>
                  <a:gd name="T17" fmla="*/ 76 h 152"/>
                  <a:gd name="T18" fmla="*/ 75 w 152"/>
                  <a:gd name="T19" fmla="*/ 32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52" h="152">
                    <a:moveTo>
                      <a:pt x="75" y="152"/>
                    </a:moveTo>
                    <a:cubicBezTo>
                      <a:pt x="118" y="152"/>
                      <a:pt x="152" y="118"/>
                      <a:pt x="152" y="76"/>
                    </a:cubicBezTo>
                    <a:cubicBezTo>
                      <a:pt x="152" y="34"/>
                      <a:pt x="118" y="0"/>
                      <a:pt x="75" y="0"/>
                    </a:cubicBezTo>
                    <a:cubicBezTo>
                      <a:pt x="34" y="0"/>
                      <a:pt x="0" y="34"/>
                      <a:pt x="0" y="76"/>
                    </a:cubicBezTo>
                    <a:cubicBezTo>
                      <a:pt x="0" y="118"/>
                      <a:pt x="34" y="152"/>
                      <a:pt x="75" y="152"/>
                    </a:cubicBezTo>
                    <a:close/>
                    <a:moveTo>
                      <a:pt x="75" y="32"/>
                    </a:moveTo>
                    <a:cubicBezTo>
                      <a:pt x="100" y="32"/>
                      <a:pt x="119" y="52"/>
                      <a:pt x="119" y="76"/>
                    </a:cubicBezTo>
                    <a:cubicBezTo>
                      <a:pt x="119" y="100"/>
                      <a:pt x="100" y="119"/>
                      <a:pt x="75" y="119"/>
                    </a:cubicBezTo>
                    <a:cubicBezTo>
                      <a:pt x="51" y="119"/>
                      <a:pt x="32" y="100"/>
                      <a:pt x="32" y="76"/>
                    </a:cubicBezTo>
                    <a:cubicBezTo>
                      <a:pt x="32" y="52"/>
                      <a:pt x="51" y="32"/>
                      <a:pt x="75" y="32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  <a:extLst/>
            </p:spPr>
            <p:txBody>
              <a:bodyPr vert="horz" wrap="square" lIns="91401" tIns="45700" rIns="91401" bIns="4570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15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244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08" name="Oval 6"/>
              <p:cNvSpPr>
                <a:spLocks noChangeArrowheads="1"/>
              </p:cNvSpPr>
              <p:nvPr/>
            </p:nvSpPr>
            <p:spPr bwMode="auto">
              <a:xfrm>
                <a:off x="3907652" y="1504181"/>
                <a:ext cx="43380" cy="45592"/>
              </a:xfrm>
              <a:prstGeom prst="ellipse">
                <a:avLst/>
              </a:pr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  <a:extLst/>
            </p:spPr>
            <p:txBody>
              <a:bodyPr vert="horz" wrap="square" lIns="91401" tIns="45700" rIns="91401" bIns="4570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15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244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09" name="Freeform 7"/>
              <p:cNvSpPr>
                <a:spLocks noEditPoints="1"/>
              </p:cNvSpPr>
              <p:nvPr/>
            </p:nvSpPr>
            <p:spPr bwMode="auto">
              <a:xfrm>
                <a:off x="3427203" y="1415129"/>
                <a:ext cx="201756" cy="210488"/>
              </a:xfrm>
              <a:custGeom>
                <a:avLst/>
                <a:gdLst>
                  <a:gd name="T0" fmla="*/ 208 w 208"/>
                  <a:gd name="T1" fmla="*/ 104 h 208"/>
                  <a:gd name="T2" fmla="*/ 104 w 208"/>
                  <a:gd name="T3" fmla="*/ 0 h 208"/>
                  <a:gd name="T4" fmla="*/ 0 w 208"/>
                  <a:gd name="T5" fmla="*/ 104 h 208"/>
                  <a:gd name="T6" fmla="*/ 104 w 208"/>
                  <a:gd name="T7" fmla="*/ 208 h 208"/>
                  <a:gd name="T8" fmla="*/ 208 w 208"/>
                  <a:gd name="T9" fmla="*/ 104 h 208"/>
                  <a:gd name="T10" fmla="*/ 49 w 208"/>
                  <a:gd name="T11" fmla="*/ 104 h 208"/>
                  <a:gd name="T12" fmla="*/ 104 w 208"/>
                  <a:gd name="T13" fmla="*/ 49 h 208"/>
                  <a:gd name="T14" fmla="*/ 159 w 208"/>
                  <a:gd name="T15" fmla="*/ 104 h 208"/>
                  <a:gd name="T16" fmla="*/ 104 w 208"/>
                  <a:gd name="T17" fmla="*/ 159 h 208"/>
                  <a:gd name="T18" fmla="*/ 49 w 208"/>
                  <a:gd name="T19" fmla="*/ 104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8" h="208">
                    <a:moveTo>
                      <a:pt x="208" y="104"/>
                    </a:moveTo>
                    <a:cubicBezTo>
                      <a:pt x="208" y="46"/>
                      <a:pt x="161" y="0"/>
                      <a:pt x="104" y="0"/>
                    </a:cubicBezTo>
                    <a:cubicBezTo>
                      <a:pt x="46" y="0"/>
                      <a:pt x="0" y="46"/>
                      <a:pt x="0" y="104"/>
                    </a:cubicBezTo>
                    <a:cubicBezTo>
                      <a:pt x="0" y="161"/>
                      <a:pt x="46" y="208"/>
                      <a:pt x="104" y="208"/>
                    </a:cubicBezTo>
                    <a:cubicBezTo>
                      <a:pt x="161" y="208"/>
                      <a:pt x="208" y="161"/>
                      <a:pt x="208" y="104"/>
                    </a:cubicBezTo>
                    <a:close/>
                    <a:moveTo>
                      <a:pt x="49" y="104"/>
                    </a:moveTo>
                    <a:cubicBezTo>
                      <a:pt x="49" y="73"/>
                      <a:pt x="73" y="49"/>
                      <a:pt x="104" y="49"/>
                    </a:cubicBezTo>
                    <a:cubicBezTo>
                      <a:pt x="134" y="49"/>
                      <a:pt x="159" y="73"/>
                      <a:pt x="159" y="104"/>
                    </a:cubicBezTo>
                    <a:cubicBezTo>
                      <a:pt x="159" y="134"/>
                      <a:pt x="134" y="159"/>
                      <a:pt x="104" y="159"/>
                    </a:cubicBezTo>
                    <a:cubicBezTo>
                      <a:pt x="73" y="159"/>
                      <a:pt x="49" y="134"/>
                      <a:pt x="49" y="104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  <a:extLst/>
            </p:spPr>
            <p:txBody>
              <a:bodyPr vert="horz" wrap="square" lIns="91401" tIns="45700" rIns="91401" bIns="4570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15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244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10" name="Oval 8"/>
              <p:cNvSpPr>
                <a:spLocks noChangeArrowheads="1"/>
              </p:cNvSpPr>
              <p:nvPr/>
            </p:nvSpPr>
            <p:spPr bwMode="auto">
              <a:xfrm>
                <a:off x="3498002" y="1489269"/>
                <a:ext cx="59339" cy="62635"/>
              </a:xfrm>
              <a:prstGeom prst="ellipse">
                <a:avLst/>
              </a:pr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  <a:extLst/>
            </p:spPr>
            <p:txBody>
              <a:bodyPr vert="horz" wrap="square" lIns="91401" tIns="45700" rIns="91401" bIns="4570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15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244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11" name="Freeform 9"/>
              <p:cNvSpPr>
                <a:spLocks/>
              </p:cNvSpPr>
              <p:nvPr/>
            </p:nvSpPr>
            <p:spPr bwMode="auto">
              <a:xfrm>
                <a:off x="4108588" y="1808834"/>
                <a:ext cx="118270" cy="196852"/>
              </a:xfrm>
              <a:custGeom>
                <a:avLst/>
                <a:gdLst>
                  <a:gd name="T0" fmla="*/ 0 w 122"/>
                  <a:gd name="T1" fmla="*/ 61 h 195"/>
                  <a:gd name="T2" fmla="*/ 33 w 122"/>
                  <a:gd name="T3" fmla="*/ 115 h 195"/>
                  <a:gd name="T4" fmla="*/ 33 w 122"/>
                  <a:gd name="T5" fmla="*/ 151 h 195"/>
                  <a:gd name="T6" fmla="*/ 47 w 122"/>
                  <a:gd name="T7" fmla="*/ 151 h 195"/>
                  <a:gd name="T8" fmla="*/ 47 w 122"/>
                  <a:gd name="T9" fmla="*/ 166 h 195"/>
                  <a:gd name="T10" fmla="*/ 56 w 122"/>
                  <a:gd name="T11" fmla="*/ 166 h 195"/>
                  <a:gd name="T12" fmla="*/ 56 w 122"/>
                  <a:gd name="T13" fmla="*/ 195 h 195"/>
                  <a:gd name="T14" fmla="*/ 71 w 122"/>
                  <a:gd name="T15" fmla="*/ 195 h 195"/>
                  <a:gd name="T16" fmla="*/ 71 w 122"/>
                  <a:gd name="T17" fmla="*/ 166 h 195"/>
                  <a:gd name="T18" fmla="*/ 79 w 122"/>
                  <a:gd name="T19" fmla="*/ 166 h 195"/>
                  <a:gd name="T20" fmla="*/ 79 w 122"/>
                  <a:gd name="T21" fmla="*/ 151 h 195"/>
                  <a:gd name="T22" fmla="*/ 91 w 122"/>
                  <a:gd name="T23" fmla="*/ 151 h 195"/>
                  <a:gd name="T24" fmla="*/ 91 w 122"/>
                  <a:gd name="T25" fmla="*/ 114 h 195"/>
                  <a:gd name="T26" fmla="*/ 122 w 122"/>
                  <a:gd name="T27" fmla="*/ 61 h 195"/>
                  <a:gd name="T28" fmla="*/ 61 w 122"/>
                  <a:gd name="T29" fmla="*/ 0 h 195"/>
                  <a:gd name="T30" fmla="*/ 0 w 122"/>
                  <a:gd name="T31" fmla="*/ 61 h 1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22" h="195">
                    <a:moveTo>
                      <a:pt x="0" y="61"/>
                    </a:moveTo>
                    <a:cubicBezTo>
                      <a:pt x="0" y="85"/>
                      <a:pt x="14" y="105"/>
                      <a:pt x="33" y="115"/>
                    </a:cubicBezTo>
                    <a:cubicBezTo>
                      <a:pt x="33" y="151"/>
                      <a:pt x="33" y="151"/>
                      <a:pt x="33" y="151"/>
                    </a:cubicBezTo>
                    <a:cubicBezTo>
                      <a:pt x="47" y="151"/>
                      <a:pt x="47" y="151"/>
                      <a:pt x="47" y="151"/>
                    </a:cubicBezTo>
                    <a:cubicBezTo>
                      <a:pt x="47" y="166"/>
                      <a:pt x="47" y="166"/>
                      <a:pt x="47" y="166"/>
                    </a:cubicBezTo>
                    <a:cubicBezTo>
                      <a:pt x="56" y="166"/>
                      <a:pt x="56" y="166"/>
                      <a:pt x="56" y="166"/>
                    </a:cubicBezTo>
                    <a:cubicBezTo>
                      <a:pt x="56" y="195"/>
                      <a:pt x="56" y="195"/>
                      <a:pt x="56" y="195"/>
                    </a:cubicBezTo>
                    <a:cubicBezTo>
                      <a:pt x="71" y="195"/>
                      <a:pt x="71" y="195"/>
                      <a:pt x="71" y="195"/>
                    </a:cubicBezTo>
                    <a:cubicBezTo>
                      <a:pt x="71" y="166"/>
                      <a:pt x="71" y="166"/>
                      <a:pt x="71" y="166"/>
                    </a:cubicBezTo>
                    <a:cubicBezTo>
                      <a:pt x="79" y="166"/>
                      <a:pt x="79" y="166"/>
                      <a:pt x="79" y="166"/>
                    </a:cubicBezTo>
                    <a:cubicBezTo>
                      <a:pt x="79" y="151"/>
                      <a:pt x="79" y="151"/>
                      <a:pt x="79" y="151"/>
                    </a:cubicBezTo>
                    <a:cubicBezTo>
                      <a:pt x="91" y="151"/>
                      <a:pt x="91" y="151"/>
                      <a:pt x="91" y="151"/>
                    </a:cubicBezTo>
                    <a:cubicBezTo>
                      <a:pt x="91" y="114"/>
                      <a:pt x="91" y="114"/>
                      <a:pt x="91" y="114"/>
                    </a:cubicBezTo>
                    <a:cubicBezTo>
                      <a:pt x="110" y="104"/>
                      <a:pt x="122" y="84"/>
                      <a:pt x="122" y="61"/>
                    </a:cubicBezTo>
                    <a:cubicBezTo>
                      <a:pt x="122" y="28"/>
                      <a:pt x="95" y="0"/>
                      <a:pt x="61" y="0"/>
                    </a:cubicBezTo>
                    <a:cubicBezTo>
                      <a:pt x="28" y="0"/>
                      <a:pt x="0" y="28"/>
                      <a:pt x="0" y="61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  <a:extLst/>
            </p:spPr>
            <p:txBody>
              <a:bodyPr vert="horz" wrap="square" lIns="91401" tIns="45700" rIns="91401" bIns="4570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15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244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12" name="Freeform 10"/>
              <p:cNvSpPr>
                <a:spLocks/>
              </p:cNvSpPr>
              <p:nvPr/>
            </p:nvSpPr>
            <p:spPr bwMode="auto">
              <a:xfrm>
                <a:off x="3478767" y="1915782"/>
                <a:ext cx="771419" cy="180235"/>
              </a:xfrm>
              <a:custGeom>
                <a:avLst/>
                <a:gdLst>
                  <a:gd name="T0" fmla="*/ 777 w 1885"/>
                  <a:gd name="T1" fmla="*/ 313 h 423"/>
                  <a:gd name="T2" fmla="*/ 777 w 1885"/>
                  <a:gd name="T3" fmla="*/ 143 h 423"/>
                  <a:gd name="T4" fmla="*/ 685 w 1885"/>
                  <a:gd name="T5" fmla="*/ 143 h 423"/>
                  <a:gd name="T6" fmla="*/ 685 w 1885"/>
                  <a:gd name="T7" fmla="*/ 0 h 423"/>
                  <a:gd name="T8" fmla="*/ 173 w 1885"/>
                  <a:gd name="T9" fmla="*/ 0 h 423"/>
                  <a:gd name="T10" fmla="*/ 173 w 1885"/>
                  <a:gd name="T11" fmla="*/ 143 h 423"/>
                  <a:gd name="T12" fmla="*/ 80 w 1885"/>
                  <a:gd name="T13" fmla="*/ 143 h 423"/>
                  <a:gd name="T14" fmla="*/ 80 w 1885"/>
                  <a:gd name="T15" fmla="*/ 313 h 423"/>
                  <a:gd name="T16" fmla="*/ 0 w 1885"/>
                  <a:gd name="T17" fmla="*/ 313 h 423"/>
                  <a:gd name="T18" fmla="*/ 0 w 1885"/>
                  <a:gd name="T19" fmla="*/ 423 h 423"/>
                  <a:gd name="T20" fmla="*/ 1885 w 1885"/>
                  <a:gd name="T21" fmla="*/ 423 h 423"/>
                  <a:gd name="T22" fmla="*/ 1885 w 1885"/>
                  <a:gd name="T23" fmla="*/ 313 h 423"/>
                  <a:gd name="T24" fmla="*/ 777 w 1885"/>
                  <a:gd name="T25" fmla="*/ 313 h 4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85" h="423">
                    <a:moveTo>
                      <a:pt x="777" y="313"/>
                    </a:moveTo>
                    <a:lnTo>
                      <a:pt x="777" y="143"/>
                    </a:lnTo>
                    <a:lnTo>
                      <a:pt x="685" y="143"/>
                    </a:lnTo>
                    <a:lnTo>
                      <a:pt x="685" y="0"/>
                    </a:lnTo>
                    <a:lnTo>
                      <a:pt x="173" y="0"/>
                    </a:lnTo>
                    <a:lnTo>
                      <a:pt x="173" y="143"/>
                    </a:lnTo>
                    <a:lnTo>
                      <a:pt x="80" y="143"/>
                    </a:lnTo>
                    <a:lnTo>
                      <a:pt x="80" y="313"/>
                    </a:lnTo>
                    <a:lnTo>
                      <a:pt x="0" y="313"/>
                    </a:lnTo>
                    <a:lnTo>
                      <a:pt x="0" y="423"/>
                    </a:lnTo>
                    <a:lnTo>
                      <a:pt x="1885" y="423"/>
                    </a:lnTo>
                    <a:lnTo>
                      <a:pt x="1885" y="313"/>
                    </a:lnTo>
                    <a:lnTo>
                      <a:pt x="777" y="313"/>
                    </a:ln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  <a:extLst/>
            </p:spPr>
            <p:txBody>
              <a:bodyPr vert="horz" wrap="square" lIns="91401" tIns="45700" rIns="91401" bIns="4570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15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244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13" name="Freeform 11"/>
              <p:cNvSpPr>
                <a:spLocks/>
              </p:cNvSpPr>
              <p:nvPr/>
            </p:nvSpPr>
            <p:spPr bwMode="auto">
              <a:xfrm>
                <a:off x="3513553" y="1613685"/>
                <a:ext cx="260277" cy="269714"/>
              </a:xfrm>
              <a:custGeom>
                <a:avLst/>
                <a:gdLst>
                  <a:gd name="T0" fmla="*/ 0 w 268"/>
                  <a:gd name="T1" fmla="*/ 55 h 267"/>
                  <a:gd name="T2" fmla="*/ 53 w 268"/>
                  <a:gd name="T3" fmla="*/ 203 h 267"/>
                  <a:gd name="T4" fmla="*/ 15 w 268"/>
                  <a:gd name="T5" fmla="*/ 203 h 267"/>
                  <a:gd name="T6" fmla="*/ 15 w 268"/>
                  <a:gd name="T7" fmla="*/ 267 h 267"/>
                  <a:gd name="T8" fmla="*/ 268 w 268"/>
                  <a:gd name="T9" fmla="*/ 267 h 267"/>
                  <a:gd name="T10" fmla="*/ 268 w 268"/>
                  <a:gd name="T11" fmla="*/ 203 h 267"/>
                  <a:gd name="T12" fmla="*/ 230 w 268"/>
                  <a:gd name="T13" fmla="*/ 203 h 267"/>
                  <a:gd name="T14" fmla="*/ 131 w 268"/>
                  <a:gd name="T15" fmla="*/ 0 h 267"/>
                  <a:gd name="T16" fmla="*/ 15 w 268"/>
                  <a:gd name="T17" fmla="*/ 56 h 267"/>
                  <a:gd name="T18" fmla="*/ 0 w 268"/>
                  <a:gd name="T19" fmla="*/ 55 h 2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68" h="267">
                    <a:moveTo>
                      <a:pt x="0" y="55"/>
                    </a:moveTo>
                    <a:cubicBezTo>
                      <a:pt x="53" y="203"/>
                      <a:pt x="53" y="203"/>
                      <a:pt x="53" y="203"/>
                    </a:cubicBezTo>
                    <a:cubicBezTo>
                      <a:pt x="15" y="203"/>
                      <a:pt x="15" y="203"/>
                      <a:pt x="15" y="203"/>
                    </a:cubicBezTo>
                    <a:cubicBezTo>
                      <a:pt x="15" y="267"/>
                      <a:pt x="15" y="267"/>
                      <a:pt x="15" y="267"/>
                    </a:cubicBezTo>
                    <a:cubicBezTo>
                      <a:pt x="268" y="267"/>
                      <a:pt x="268" y="267"/>
                      <a:pt x="268" y="267"/>
                    </a:cubicBezTo>
                    <a:cubicBezTo>
                      <a:pt x="268" y="203"/>
                      <a:pt x="268" y="203"/>
                      <a:pt x="268" y="203"/>
                    </a:cubicBezTo>
                    <a:cubicBezTo>
                      <a:pt x="230" y="203"/>
                      <a:pt x="230" y="203"/>
                      <a:pt x="230" y="203"/>
                    </a:cubicBezTo>
                    <a:cubicBezTo>
                      <a:pt x="131" y="0"/>
                      <a:pt x="131" y="0"/>
                      <a:pt x="131" y="0"/>
                    </a:cubicBezTo>
                    <a:cubicBezTo>
                      <a:pt x="104" y="34"/>
                      <a:pt x="62" y="56"/>
                      <a:pt x="15" y="56"/>
                    </a:cubicBezTo>
                    <a:cubicBezTo>
                      <a:pt x="10" y="56"/>
                      <a:pt x="5" y="56"/>
                      <a:pt x="0" y="55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  <a:extLst/>
            </p:spPr>
            <p:txBody>
              <a:bodyPr vert="horz" wrap="square" lIns="91401" tIns="45700" rIns="91401" bIns="4570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15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244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14" name="Freeform 12"/>
              <p:cNvSpPr>
                <a:spLocks/>
              </p:cNvSpPr>
              <p:nvPr/>
            </p:nvSpPr>
            <p:spPr bwMode="auto">
              <a:xfrm>
                <a:off x="3652285" y="1462851"/>
                <a:ext cx="185386" cy="132514"/>
              </a:xfrm>
              <a:custGeom>
                <a:avLst/>
                <a:gdLst>
                  <a:gd name="T0" fmla="*/ 186 w 191"/>
                  <a:gd name="T1" fmla="*/ 114 h 131"/>
                  <a:gd name="T2" fmla="*/ 174 w 191"/>
                  <a:gd name="T3" fmla="*/ 64 h 131"/>
                  <a:gd name="T4" fmla="*/ 191 w 191"/>
                  <a:gd name="T5" fmla="*/ 5 h 131"/>
                  <a:gd name="T6" fmla="*/ 9 w 191"/>
                  <a:gd name="T7" fmla="*/ 0 h 131"/>
                  <a:gd name="T8" fmla="*/ 20 w 191"/>
                  <a:gd name="T9" fmla="*/ 57 h 131"/>
                  <a:gd name="T10" fmla="*/ 0 w 191"/>
                  <a:gd name="T11" fmla="*/ 131 h 131"/>
                  <a:gd name="T12" fmla="*/ 186 w 191"/>
                  <a:gd name="T13" fmla="*/ 114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1" h="131">
                    <a:moveTo>
                      <a:pt x="186" y="114"/>
                    </a:moveTo>
                    <a:cubicBezTo>
                      <a:pt x="179" y="99"/>
                      <a:pt x="174" y="82"/>
                      <a:pt x="174" y="64"/>
                    </a:cubicBezTo>
                    <a:cubicBezTo>
                      <a:pt x="174" y="42"/>
                      <a:pt x="180" y="22"/>
                      <a:pt x="191" y="5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16" y="17"/>
                      <a:pt x="20" y="37"/>
                      <a:pt x="20" y="57"/>
                    </a:cubicBezTo>
                    <a:cubicBezTo>
                      <a:pt x="20" y="84"/>
                      <a:pt x="13" y="109"/>
                      <a:pt x="0" y="131"/>
                    </a:cubicBezTo>
                    <a:lnTo>
                      <a:pt x="186" y="114"/>
                    </a:ln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  <a:extLst/>
            </p:spPr>
            <p:txBody>
              <a:bodyPr vert="horz" wrap="square" lIns="91401" tIns="45700" rIns="91401" bIns="4570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15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244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15" name="Freeform 13"/>
              <p:cNvSpPr>
                <a:spLocks/>
              </p:cNvSpPr>
              <p:nvPr/>
            </p:nvSpPr>
            <p:spPr bwMode="auto">
              <a:xfrm>
                <a:off x="3939572" y="1583007"/>
                <a:ext cx="226309" cy="256931"/>
              </a:xfrm>
              <a:custGeom>
                <a:avLst/>
                <a:gdLst>
                  <a:gd name="T0" fmla="*/ 155 w 233"/>
                  <a:gd name="T1" fmla="*/ 254 h 254"/>
                  <a:gd name="T2" fmla="*/ 233 w 233"/>
                  <a:gd name="T3" fmla="*/ 197 h 254"/>
                  <a:gd name="T4" fmla="*/ 86 w 233"/>
                  <a:gd name="T5" fmla="*/ 0 h 254"/>
                  <a:gd name="T6" fmla="*/ 0 w 233"/>
                  <a:gd name="T7" fmla="*/ 55 h 254"/>
                  <a:gd name="T8" fmla="*/ 155 w 233"/>
                  <a:gd name="T9" fmla="*/ 254 h 2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3" h="254">
                    <a:moveTo>
                      <a:pt x="155" y="254"/>
                    </a:moveTo>
                    <a:cubicBezTo>
                      <a:pt x="166" y="222"/>
                      <a:pt x="197" y="198"/>
                      <a:pt x="233" y="197"/>
                    </a:cubicBezTo>
                    <a:cubicBezTo>
                      <a:pt x="86" y="0"/>
                      <a:pt x="86" y="0"/>
                      <a:pt x="86" y="0"/>
                    </a:cubicBezTo>
                    <a:cubicBezTo>
                      <a:pt x="68" y="30"/>
                      <a:pt x="37" y="52"/>
                      <a:pt x="0" y="55"/>
                    </a:cubicBezTo>
                    <a:lnTo>
                      <a:pt x="155" y="254"/>
                    </a:ln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  <a:extLst/>
            </p:spPr>
            <p:txBody>
              <a:bodyPr vert="horz" wrap="square" lIns="91401" tIns="45700" rIns="91401" bIns="4570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15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244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sp>
          <p:nvSpPr>
            <p:cNvPr id="198" name="Oval 142"/>
            <p:cNvSpPr/>
            <p:nvPr/>
          </p:nvSpPr>
          <p:spPr>
            <a:xfrm>
              <a:off x="3386761" y="931380"/>
              <a:ext cx="903867" cy="451934"/>
            </a:xfrm>
            <a:custGeom>
              <a:avLst/>
              <a:gdLst>
                <a:gd name="connsiteX0" fmla="*/ 0 w 448899"/>
                <a:gd name="connsiteY0" fmla="*/ 224450 h 448899"/>
                <a:gd name="connsiteX1" fmla="*/ 224450 w 448899"/>
                <a:gd name="connsiteY1" fmla="*/ 0 h 448899"/>
                <a:gd name="connsiteX2" fmla="*/ 448900 w 448899"/>
                <a:gd name="connsiteY2" fmla="*/ 224450 h 448899"/>
                <a:gd name="connsiteX3" fmla="*/ 224450 w 448899"/>
                <a:gd name="connsiteY3" fmla="*/ 448900 h 448899"/>
                <a:gd name="connsiteX4" fmla="*/ 0 w 448899"/>
                <a:gd name="connsiteY4" fmla="*/ 224450 h 448899"/>
                <a:gd name="connsiteX0" fmla="*/ 224450 w 448900"/>
                <a:gd name="connsiteY0" fmla="*/ 448900 h 540340"/>
                <a:gd name="connsiteX1" fmla="*/ 0 w 448900"/>
                <a:gd name="connsiteY1" fmla="*/ 224450 h 540340"/>
                <a:gd name="connsiteX2" fmla="*/ 224450 w 448900"/>
                <a:gd name="connsiteY2" fmla="*/ 0 h 540340"/>
                <a:gd name="connsiteX3" fmla="*/ 448900 w 448900"/>
                <a:gd name="connsiteY3" fmla="*/ 224450 h 540340"/>
                <a:gd name="connsiteX4" fmla="*/ 315890 w 448900"/>
                <a:gd name="connsiteY4" fmla="*/ 540340 h 540340"/>
                <a:gd name="connsiteX0" fmla="*/ 224450 w 448900"/>
                <a:gd name="connsiteY0" fmla="*/ 448900 h 448900"/>
                <a:gd name="connsiteX1" fmla="*/ 0 w 448900"/>
                <a:gd name="connsiteY1" fmla="*/ 224450 h 448900"/>
                <a:gd name="connsiteX2" fmla="*/ 224450 w 448900"/>
                <a:gd name="connsiteY2" fmla="*/ 0 h 448900"/>
                <a:gd name="connsiteX3" fmla="*/ 448900 w 448900"/>
                <a:gd name="connsiteY3" fmla="*/ 224450 h 448900"/>
                <a:gd name="connsiteX0" fmla="*/ 0 w 448900"/>
                <a:gd name="connsiteY0" fmla="*/ 224450 h 224450"/>
                <a:gd name="connsiteX1" fmla="*/ 224450 w 448900"/>
                <a:gd name="connsiteY1" fmla="*/ 0 h 224450"/>
                <a:gd name="connsiteX2" fmla="*/ 448900 w 448900"/>
                <a:gd name="connsiteY2" fmla="*/ 224450 h 224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8900" h="224450">
                  <a:moveTo>
                    <a:pt x="0" y="224450"/>
                  </a:moveTo>
                  <a:cubicBezTo>
                    <a:pt x="0" y="100490"/>
                    <a:pt x="100490" y="0"/>
                    <a:pt x="224450" y="0"/>
                  </a:cubicBezTo>
                  <a:cubicBezTo>
                    <a:pt x="348410" y="0"/>
                    <a:pt x="448900" y="100490"/>
                    <a:pt x="448900" y="224450"/>
                  </a:cubicBezTo>
                </a:path>
              </a:pathLst>
            </a:custGeom>
            <a:grpFill/>
            <a:ln w="0"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199" name="Group 198"/>
            <p:cNvGrpSpPr/>
            <p:nvPr/>
          </p:nvGrpSpPr>
          <p:grpSpPr>
            <a:xfrm>
              <a:off x="3718671" y="1100186"/>
              <a:ext cx="240047" cy="250622"/>
              <a:chOff x="6356211" y="-986246"/>
              <a:chExt cx="322176" cy="336369"/>
            </a:xfrm>
            <a:grpFill/>
          </p:grpSpPr>
          <p:sp>
            <p:nvSpPr>
              <p:cNvPr id="200" name="Oval 199"/>
              <p:cNvSpPr/>
              <p:nvPr/>
            </p:nvSpPr>
            <p:spPr>
              <a:xfrm>
                <a:off x="6459255" y="-868963"/>
                <a:ext cx="116089" cy="116089"/>
              </a:xfrm>
              <a:prstGeom prst="ellipse">
                <a:avLst/>
              </a:prstGeom>
              <a:grpFill/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22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3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cxnSp>
            <p:nvCxnSpPr>
              <p:cNvPr id="201" name="Straight Connector 200"/>
              <p:cNvCxnSpPr/>
              <p:nvPr/>
            </p:nvCxnSpPr>
            <p:spPr>
              <a:xfrm>
                <a:off x="6517299" y="-986246"/>
                <a:ext cx="0" cy="336369"/>
              </a:xfrm>
              <a:prstGeom prst="line">
                <a:avLst/>
              </a:prstGeom>
              <a:grpFill/>
              <a:ln w="9525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Straight Connector 201"/>
              <p:cNvCxnSpPr/>
              <p:nvPr/>
            </p:nvCxnSpPr>
            <p:spPr>
              <a:xfrm flipH="1">
                <a:off x="6356211" y="-810919"/>
                <a:ext cx="322176" cy="0"/>
              </a:xfrm>
              <a:prstGeom prst="line">
                <a:avLst/>
              </a:prstGeom>
              <a:grpFill/>
              <a:ln w="9525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Straight Connector 202"/>
              <p:cNvCxnSpPr/>
              <p:nvPr/>
            </p:nvCxnSpPr>
            <p:spPr>
              <a:xfrm>
                <a:off x="6425918" y="-905756"/>
                <a:ext cx="33337" cy="33337"/>
              </a:xfrm>
              <a:prstGeom prst="line">
                <a:avLst/>
              </a:prstGeom>
              <a:grpFill/>
              <a:ln w="9525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Straight Connector 203"/>
              <p:cNvCxnSpPr/>
              <p:nvPr/>
            </p:nvCxnSpPr>
            <p:spPr>
              <a:xfrm flipH="1">
                <a:off x="6576503" y="-909443"/>
                <a:ext cx="33337" cy="33337"/>
              </a:xfrm>
              <a:prstGeom prst="line">
                <a:avLst/>
              </a:prstGeom>
              <a:grpFill/>
              <a:ln w="9525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Connector 204"/>
              <p:cNvCxnSpPr/>
              <p:nvPr/>
            </p:nvCxnSpPr>
            <p:spPr>
              <a:xfrm rot="16200000">
                <a:off x="6425918" y="-745560"/>
                <a:ext cx="33337" cy="33337"/>
              </a:xfrm>
              <a:prstGeom prst="line">
                <a:avLst/>
              </a:prstGeom>
              <a:grpFill/>
              <a:ln w="9525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Connector 205"/>
              <p:cNvCxnSpPr/>
              <p:nvPr/>
            </p:nvCxnSpPr>
            <p:spPr>
              <a:xfrm rot="16200000" flipH="1">
                <a:off x="6576503" y="-749247"/>
                <a:ext cx="33337" cy="33337"/>
              </a:xfrm>
              <a:prstGeom prst="line">
                <a:avLst/>
              </a:prstGeom>
              <a:grpFill/>
              <a:ln w="9525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16" name="Group 215"/>
          <p:cNvGrpSpPr/>
          <p:nvPr/>
        </p:nvGrpSpPr>
        <p:grpSpPr>
          <a:xfrm>
            <a:off x="1580001" y="1945727"/>
            <a:ext cx="714353" cy="859033"/>
            <a:chOff x="1752860" y="1590681"/>
            <a:chExt cx="900351" cy="1082703"/>
          </a:xfrm>
          <a:noFill/>
        </p:grpSpPr>
        <p:grpSp>
          <p:nvGrpSpPr>
            <p:cNvPr id="217" name="Group 216"/>
            <p:cNvGrpSpPr/>
            <p:nvPr/>
          </p:nvGrpSpPr>
          <p:grpSpPr>
            <a:xfrm>
              <a:off x="2073874" y="1687245"/>
              <a:ext cx="258323" cy="268935"/>
              <a:chOff x="-11741312" y="2985477"/>
              <a:chExt cx="1201118" cy="1250461"/>
            </a:xfrm>
            <a:grpFill/>
          </p:grpSpPr>
          <p:grpSp>
            <p:nvGrpSpPr>
              <p:cNvPr id="220" name="Group 219"/>
              <p:cNvGrpSpPr/>
              <p:nvPr/>
            </p:nvGrpSpPr>
            <p:grpSpPr>
              <a:xfrm>
                <a:off x="-11741312" y="2985477"/>
                <a:ext cx="1201118" cy="1250461"/>
                <a:chOff x="-11741312" y="2985477"/>
                <a:chExt cx="1201118" cy="1250461"/>
              </a:xfrm>
              <a:grpFill/>
            </p:grpSpPr>
            <p:cxnSp>
              <p:nvCxnSpPr>
                <p:cNvPr id="222" name="Straight Connector 221"/>
                <p:cNvCxnSpPr/>
                <p:nvPr/>
              </p:nvCxnSpPr>
              <p:spPr>
                <a:xfrm>
                  <a:off x="-11145846" y="2985477"/>
                  <a:ext cx="0" cy="1250461"/>
                </a:xfrm>
                <a:prstGeom prst="line">
                  <a:avLst/>
                </a:prstGeom>
                <a:grpFill/>
                <a:ln w="3175" cap="rnd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3" name="Straight Connector 222"/>
                <p:cNvCxnSpPr/>
                <p:nvPr/>
              </p:nvCxnSpPr>
              <p:spPr>
                <a:xfrm>
                  <a:off x="-11714017" y="3396428"/>
                  <a:ext cx="1173823" cy="459126"/>
                </a:xfrm>
                <a:prstGeom prst="line">
                  <a:avLst/>
                </a:prstGeom>
                <a:grpFill/>
                <a:ln w="3175" cap="rnd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4" name="Straight Connector 223"/>
                <p:cNvCxnSpPr/>
                <p:nvPr/>
              </p:nvCxnSpPr>
              <p:spPr>
                <a:xfrm flipV="1">
                  <a:off x="-11714017" y="3363367"/>
                  <a:ext cx="1124977" cy="492187"/>
                </a:xfrm>
                <a:prstGeom prst="line">
                  <a:avLst/>
                </a:prstGeom>
                <a:grpFill/>
                <a:ln w="3175" cap="rnd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5" name="Straight Connector 224"/>
                <p:cNvCxnSpPr/>
                <p:nvPr/>
              </p:nvCxnSpPr>
              <p:spPr>
                <a:xfrm>
                  <a:off x="-11741312" y="3603721"/>
                  <a:ext cx="1201118" cy="0"/>
                </a:xfrm>
                <a:prstGeom prst="line">
                  <a:avLst/>
                </a:prstGeom>
                <a:grpFill/>
                <a:ln w="3175" cap="rnd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6" name="Straight Connector 225"/>
                <p:cNvCxnSpPr/>
                <p:nvPr/>
              </p:nvCxnSpPr>
              <p:spPr>
                <a:xfrm>
                  <a:off x="-11397812" y="3045383"/>
                  <a:ext cx="487742" cy="1135848"/>
                </a:xfrm>
                <a:prstGeom prst="line">
                  <a:avLst/>
                </a:prstGeom>
                <a:grpFill/>
                <a:ln w="3175" cap="rnd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7" name="Straight Connector 226"/>
                <p:cNvCxnSpPr/>
                <p:nvPr/>
              </p:nvCxnSpPr>
              <p:spPr>
                <a:xfrm flipV="1">
                  <a:off x="-11381621" y="3025242"/>
                  <a:ext cx="491275" cy="1187507"/>
                </a:xfrm>
                <a:prstGeom prst="line">
                  <a:avLst/>
                </a:prstGeom>
                <a:grpFill/>
                <a:ln w="3175" cap="rnd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8" name="Straight Connector 227"/>
                <p:cNvCxnSpPr/>
                <p:nvPr/>
              </p:nvCxnSpPr>
              <p:spPr>
                <a:xfrm flipH="1">
                  <a:off x="-11569458" y="3149600"/>
                  <a:ext cx="895164" cy="923675"/>
                </a:xfrm>
                <a:prstGeom prst="line">
                  <a:avLst/>
                </a:prstGeom>
                <a:grpFill/>
                <a:ln w="3175" cap="rnd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9" name="Straight Connector 228"/>
                <p:cNvCxnSpPr/>
                <p:nvPr/>
              </p:nvCxnSpPr>
              <p:spPr>
                <a:xfrm flipH="1" flipV="1">
                  <a:off x="-11589182" y="3173046"/>
                  <a:ext cx="887865" cy="912924"/>
                </a:xfrm>
                <a:prstGeom prst="line">
                  <a:avLst/>
                </a:prstGeom>
                <a:grpFill/>
                <a:ln w="3175" cap="rnd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21" name="Oval 220"/>
              <p:cNvSpPr/>
              <p:nvPr/>
            </p:nvSpPr>
            <p:spPr>
              <a:xfrm>
                <a:off x="-11328806" y="3418776"/>
                <a:ext cx="365920" cy="365919"/>
              </a:xfrm>
              <a:prstGeom prst="ellips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22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3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sp>
          <p:nvSpPr>
            <p:cNvPr id="218" name="Oval 142"/>
            <p:cNvSpPr/>
            <p:nvPr/>
          </p:nvSpPr>
          <p:spPr>
            <a:xfrm>
              <a:off x="1752860" y="1590681"/>
              <a:ext cx="900351" cy="450176"/>
            </a:xfrm>
            <a:custGeom>
              <a:avLst/>
              <a:gdLst>
                <a:gd name="connsiteX0" fmla="*/ 0 w 448899"/>
                <a:gd name="connsiteY0" fmla="*/ 224450 h 448899"/>
                <a:gd name="connsiteX1" fmla="*/ 224450 w 448899"/>
                <a:gd name="connsiteY1" fmla="*/ 0 h 448899"/>
                <a:gd name="connsiteX2" fmla="*/ 448900 w 448899"/>
                <a:gd name="connsiteY2" fmla="*/ 224450 h 448899"/>
                <a:gd name="connsiteX3" fmla="*/ 224450 w 448899"/>
                <a:gd name="connsiteY3" fmla="*/ 448900 h 448899"/>
                <a:gd name="connsiteX4" fmla="*/ 0 w 448899"/>
                <a:gd name="connsiteY4" fmla="*/ 224450 h 448899"/>
                <a:gd name="connsiteX0" fmla="*/ 224450 w 448900"/>
                <a:gd name="connsiteY0" fmla="*/ 448900 h 540340"/>
                <a:gd name="connsiteX1" fmla="*/ 0 w 448900"/>
                <a:gd name="connsiteY1" fmla="*/ 224450 h 540340"/>
                <a:gd name="connsiteX2" fmla="*/ 224450 w 448900"/>
                <a:gd name="connsiteY2" fmla="*/ 0 h 540340"/>
                <a:gd name="connsiteX3" fmla="*/ 448900 w 448900"/>
                <a:gd name="connsiteY3" fmla="*/ 224450 h 540340"/>
                <a:gd name="connsiteX4" fmla="*/ 315890 w 448900"/>
                <a:gd name="connsiteY4" fmla="*/ 540340 h 540340"/>
                <a:gd name="connsiteX0" fmla="*/ 224450 w 448900"/>
                <a:gd name="connsiteY0" fmla="*/ 448900 h 448900"/>
                <a:gd name="connsiteX1" fmla="*/ 0 w 448900"/>
                <a:gd name="connsiteY1" fmla="*/ 224450 h 448900"/>
                <a:gd name="connsiteX2" fmla="*/ 224450 w 448900"/>
                <a:gd name="connsiteY2" fmla="*/ 0 h 448900"/>
                <a:gd name="connsiteX3" fmla="*/ 448900 w 448900"/>
                <a:gd name="connsiteY3" fmla="*/ 224450 h 448900"/>
                <a:gd name="connsiteX0" fmla="*/ 0 w 448900"/>
                <a:gd name="connsiteY0" fmla="*/ 224450 h 224450"/>
                <a:gd name="connsiteX1" fmla="*/ 224450 w 448900"/>
                <a:gd name="connsiteY1" fmla="*/ 0 h 224450"/>
                <a:gd name="connsiteX2" fmla="*/ 448900 w 448900"/>
                <a:gd name="connsiteY2" fmla="*/ 224450 h 224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8900" h="224450">
                  <a:moveTo>
                    <a:pt x="0" y="224450"/>
                  </a:moveTo>
                  <a:cubicBezTo>
                    <a:pt x="0" y="100490"/>
                    <a:pt x="100490" y="0"/>
                    <a:pt x="224450" y="0"/>
                  </a:cubicBezTo>
                  <a:cubicBezTo>
                    <a:pt x="348410" y="0"/>
                    <a:pt x="448900" y="100490"/>
                    <a:pt x="448900" y="224450"/>
                  </a:cubicBezTo>
                </a:path>
              </a:pathLst>
            </a:custGeom>
            <a:grpFill/>
            <a:ln w="0"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9" name="Rectangle 25"/>
            <p:cNvSpPr>
              <a:spLocks noChangeAspect="1"/>
            </p:cNvSpPr>
            <p:nvPr/>
          </p:nvSpPr>
          <p:spPr bwMode="auto">
            <a:xfrm>
              <a:off x="1852542" y="2132286"/>
              <a:ext cx="781291" cy="541098"/>
            </a:xfrm>
            <a:custGeom>
              <a:avLst/>
              <a:gdLst/>
              <a:ahLst/>
              <a:cxnLst/>
              <a:rect l="l" t="t" r="r" b="b"/>
              <a:pathLst>
                <a:path w="2953954" h="2046352">
                  <a:moveTo>
                    <a:pt x="2765016" y="1281519"/>
                  </a:moveTo>
                  <a:lnTo>
                    <a:pt x="2953954" y="1281519"/>
                  </a:lnTo>
                  <a:lnTo>
                    <a:pt x="2953954" y="2046352"/>
                  </a:lnTo>
                  <a:lnTo>
                    <a:pt x="2765016" y="2046352"/>
                  </a:lnTo>
                  <a:close/>
                  <a:moveTo>
                    <a:pt x="2620827" y="1281519"/>
                  </a:moveTo>
                  <a:lnTo>
                    <a:pt x="2712607" y="1281519"/>
                  </a:lnTo>
                  <a:lnTo>
                    <a:pt x="2712607" y="2046352"/>
                  </a:lnTo>
                  <a:lnTo>
                    <a:pt x="2620827" y="2046352"/>
                  </a:lnTo>
                  <a:close/>
                  <a:moveTo>
                    <a:pt x="2223114" y="1281519"/>
                  </a:moveTo>
                  <a:lnTo>
                    <a:pt x="2314894" y="1281519"/>
                  </a:lnTo>
                  <a:lnTo>
                    <a:pt x="2314894" y="2046352"/>
                  </a:lnTo>
                  <a:lnTo>
                    <a:pt x="2223114" y="2046352"/>
                  </a:lnTo>
                  <a:close/>
                  <a:moveTo>
                    <a:pt x="1923980" y="1281519"/>
                  </a:moveTo>
                  <a:lnTo>
                    <a:pt x="2015760" y="1281519"/>
                  </a:lnTo>
                  <a:lnTo>
                    <a:pt x="2015760" y="2046352"/>
                  </a:lnTo>
                  <a:lnTo>
                    <a:pt x="1923980" y="2046352"/>
                  </a:lnTo>
                  <a:close/>
                  <a:moveTo>
                    <a:pt x="1648639" y="1281519"/>
                  </a:moveTo>
                  <a:lnTo>
                    <a:pt x="1869590" y="1281519"/>
                  </a:lnTo>
                  <a:lnTo>
                    <a:pt x="1869590" y="2046352"/>
                  </a:lnTo>
                  <a:lnTo>
                    <a:pt x="1648639" y="2046352"/>
                  </a:lnTo>
                  <a:close/>
                  <a:moveTo>
                    <a:pt x="1531611" y="1281519"/>
                  </a:moveTo>
                  <a:lnTo>
                    <a:pt x="1621444" y="1281519"/>
                  </a:lnTo>
                  <a:lnTo>
                    <a:pt x="1621444" y="2046352"/>
                  </a:lnTo>
                  <a:lnTo>
                    <a:pt x="1531611" y="2046352"/>
                  </a:lnTo>
                  <a:close/>
                  <a:moveTo>
                    <a:pt x="0" y="0"/>
                  </a:moveTo>
                  <a:lnTo>
                    <a:pt x="2947156" y="0"/>
                  </a:lnTo>
                  <a:lnTo>
                    <a:pt x="2953954" y="363720"/>
                  </a:lnTo>
                  <a:lnTo>
                    <a:pt x="2648021" y="1009579"/>
                  </a:lnTo>
                  <a:lnTo>
                    <a:pt x="1407293" y="1009579"/>
                  </a:lnTo>
                  <a:lnTo>
                    <a:pt x="1233930" y="1346105"/>
                  </a:lnTo>
                  <a:lnTo>
                    <a:pt x="1094561" y="1305314"/>
                  </a:lnTo>
                  <a:lnTo>
                    <a:pt x="815822" y="2029356"/>
                  </a:lnTo>
                  <a:lnTo>
                    <a:pt x="370519" y="2046352"/>
                  </a:lnTo>
                  <a:lnTo>
                    <a:pt x="608467" y="1026575"/>
                  </a:lnTo>
                  <a:lnTo>
                    <a:pt x="0" y="1026575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5104" tIns="190207" rIns="47551" bIns="95104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50661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60" b="0" i="0" u="none" strike="noStrike" kern="1200" cap="none" spc="-52" normalizeH="0" baseline="0" noProof="0" dirty="0" err="1">
                <a:ln>
                  <a:noFill/>
                </a:ln>
                <a:solidFill>
                  <a:srgbClr val="FF8C00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230" name="TextBox 229"/>
          <p:cNvSpPr txBox="1"/>
          <p:nvPr/>
        </p:nvSpPr>
        <p:spPr>
          <a:xfrm>
            <a:off x="6245865" y="2474214"/>
            <a:ext cx="3483657" cy="2777042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marL="0" marR="0" lvl="0" indent="0" algn="l" defTabSz="914016" rtl="0" eaLnBrk="1" fontAlgn="auto" latinLnBrk="0" hangingPunct="1">
              <a:lnSpc>
                <a:spcPct val="90000"/>
              </a:lnSpc>
              <a:spcBef>
                <a:spcPts val="225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67" b="0" i="0" u="none" strike="noStrike" kern="1200" cap="none" spc="-29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Device Connectivity </a:t>
            </a:r>
            <a:r>
              <a:rPr kumimoji="0" lang="en-US" sz="1567" b="0" i="0" u="none" strike="noStrike" kern="1200" cap="none" spc="-29" normalizeH="0" baseline="0" noProof="0" dirty="0" smtClean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&amp; Management</a:t>
            </a:r>
          </a:p>
          <a:p>
            <a:pPr marL="0" marR="0" lvl="0" indent="0" algn="l" defTabSz="914016" rtl="0" eaLnBrk="1" fontAlgn="auto" latinLnBrk="0" hangingPunct="1">
              <a:lnSpc>
                <a:spcPct val="90000"/>
              </a:lnSpc>
              <a:spcBef>
                <a:spcPts val="225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67" b="0" i="0" u="none" strike="noStrike" kern="1200" cap="none" spc="-29" normalizeH="0" baseline="0" noProof="0" dirty="0" smtClean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Data Ingestion and Command &amp; Control</a:t>
            </a:r>
          </a:p>
          <a:p>
            <a:pPr marL="0" marR="0" lvl="0" indent="0" algn="l" defTabSz="914016" rtl="0" eaLnBrk="1" fontAlgn="auto" latinLnBrk="0" hangingPunct="1">
              <a:lnSpc>
                <a:spcPct val="90000"/>
              </a:lnSpc>
              <a:spcBef>
                <a:spcPts val="225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67" b="0" i="0" u="none" strike="noStrike" kern="1200" cap="none" spc="-29" normalizeH="0" baseline="0" noProof="0" dirty="0" smtClean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Stream </a:t>
            </a:r>
            <a:r>
              <a:rPr kumimoji="0" lang="en-US" sz="1567" b="0" i="0" u="none" strike="noStrike" kern="1200" cap="none" spc="-29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Processing &amp; Predictive Analytics</a:t>
            </a:r>
          </a:p>
          <a:p>
            <a:pPr marL="0" marR="0" lvl="0" indent="0" algn="l" defTabSz="914016" rtl="0" eaLnBrk="1" fontAlgn="auto" latinLnBrk="0" hangingPunct="1">
              <a:lnSpc>
                <a:spcPct val="90000"/>
              </a:lnSpc>
              <a:spcBef>
                <a:spcPts val="225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67" b="0" i="0" u="none" strike="noStrike" kern="1200" cap="none" spc="-29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Workflow </a:t>
            </a:r>
            <a:r>
              <a:rPr kumimoji="0" lang="en-US" sz="1567" b="0" i="0" u="none" strike="noStrike" kern="1200" cap="none" spc="-29" normalizeH="0" baseline="0" noProof="0" dirty="0" smtClean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Automation</a:t>
            </a:r>
          </a:p>
          <a:p>
            <a:pPr marL="0" marR="0" lvl="0" indent="0" algn="l" defTabSz="914016" rtl="0" eaLnBrk="1" fontAlgn="auto" latinLnBrk="0" hangingPunct="1">
              <a:lnSpc>
                <a:spcPct val="90000"/>
              </a:lnSpc>
              <a:spcBef>
                <a:spcPts val="225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67" b="0" i="0" u="none" strike="noStrike" kern="1200" cap="none" spc="-29" normalizeH="0" baseline="0" noProof="0" dirty="0" smtClean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Dashboards and Visualization</a:t>
            </a:r>
            <a:endParaRPr kumimoji="0" lang="en-US" sz="1567" b="0" i="0" u="none" strike="noStrike" kern="1200" cap="none" spc="-29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1"/>
              </a:gradFill>
              <a:effectLst/>
              <a:uLnTx/>
              <a:uFillTx/>
              <a:latin typeface="Segoe UI"/>
              <a:ea typeface="+mn-ea"/>
              <a:cs typeface="Segoe UI" panose="020B0502040204020203" pitchFamily="34" charset="0"/>
            </a:endParaRPr>
          </a:p>
          <a:p>
            <a:pPr marL="0" marR="0" lvl="0" indent="0" algn="l" defTabSz="914016" rtl="0" eaLnBrk="1" fontAlgn="auto" latinLnBrk="0" hangingPunct="1">
              <a:lnSpc>
                <a:spcPct val="90000"/>
              </a:lnSpc>
              <a:spcBef>
                <a:spcPts val="225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67" b="0" i="0" u="none" strike="noStrike" kern="1200" cap="none" spc="-29" normalizeH="0" baseline="0" noProof="0" dirty="0" smtClean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Preconfigured </a:t>
            </a:r>
            <a:r>
              <a:rPr kumimoji="0" lang="en-US" sz="1567" b="0" i="0" u="none" strike="noStrike" kern="1200" cap="none" spc="-29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Solutions</a:t>
            </a:r>
          </a:p>
        </p:txBody>
      </p:sp>
      <p:grpSp>
        <p:nvGrpSpPr>
          <p:cNvPr id="231" name="Group 230"/>
          <p:cNvGrpSpPr/>
          <p:nvPr/>
        </p:nvGrpSpPr>
        <p:grpSpPr>
          <a:xfrm>
            <a:off x="3942111" y="2779304"/>
            <a:ext cx="7316151" cy="1994932"/>
            <a:chOff x="700986" y="2506981"/>
            <a:chExt cx="6219432" cy="2035512"/>
          </a:xfrm>
        </p:grpSpPr>
        <p:cxnSp>
          <p:nvCxnSpPr>
            <p:cNvPr id="232" name="Straight Connector 231"/>
            <p:cNvCxnSpPr/>
            <p:nvPr/>
          </p:nvCxnSpPr>
          <p:spPr>
            <a:xfrm>
              <a:off x="700986" y="3015859"/>
              <a:ext cx="6219432" cy="0"/>
            </a:xfrm>
            <a:prstGeom prst="line">
              <a:avLst/>
            </a:prstGeom>
            <a:ln w="19050">
              <a:solidFill>
                <a:srgbClr val="67217A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/>
            <p:nvPr/>
          </p:nvCxnSpPr>
          <p:spPr>
            <a:xfrm>
              <a:off x="700986" y="2506981"/>
              <a:ext cx="6219432" cy="0"/>
            </a:xfrm>
            <a:prstGeom prst="line">
              <a:avLst/>
            </a:prstGeom>
            <a:ln w="19050">
              <a:solidFill>
                <a:srgbClr val="67217A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/>
            <p:nvPr/>
          </p:nvCxnSpPr>
          <p:spPr>
            <a:xfrm>
              <a:off x="700986" y="4033615"/>
              <a:ext cx="6219432" cy="0"/>
            </a:xfrm>
            <a:prstGeom prst="line">
              <a:avLst/>
            </a:prstGeom>
            <a:ln w="19050">
              <a:solidFill>
                <a:srgbClr val="67217A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/>
            <p:nvPr/>
          </p:nvCxnSpPr>
          <p:spPr>
            <a:xfrm>
              <a:off x="700986" y="3524737"/>
              <a:ext cx="6219432" cy="0"/>
            </a:xfrm>
            <a:prstGeom prst="line">
              <a:avLst/>
            </a:prstGeom>
            <a:ln w="19050">
              <a:solidFill>
                <a:srgbClr val="67217A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/>
            <p:nvPr/>
          </p:nvCxnSpPr>
          <p:spPr>
            <a:xfrm>
              <a:off x="700986" y="4542493"/>
              <a:ext cx="6219432" cy="0"/>
            </a:xfrm>
            <a:prstGeom prst="line">
              <a:avLst/>
            </a:prstGeom>
            <a:ln w="19050">
              <a:solidFill>
                <a:srgbClr val="67217A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7" name="Freeform 6"/>
          <p:cNvSpPr>
            <a:spLocks noEditPoints="1"/>
          </p:cNvSpPr>
          <p:nvPr/>
        </p:nvSpPr>
        <p:spPr bwMode="auto">
          <a:xfrm>
            <a:off x="5756337" y="2851671"/>
            <a:ext cx="482231" cy="305722"/>
          </a:xfrm>
          <a:custGeom>
            <a:avLst/>
            <a:gdLst>
              <a:gd name="T0" fmla="*/ 9590 w 15821"/>
              <a:gd name="T1" fmla="*/ 2934 h 10024"/>
              <a:gd name="T2" fmla="*/ 10601 w 15821"/>
              <a:gd name="T3" fmla="*/ 3946 h 10024"/>
              <a:gd name="T4" fmla="*/ 9590 w 15821"/>
              <a:gd name="T5" fmla="*/ 4957 h 10024"/>
              <a:gd name="T6" fmla="*/ 9078 w 15821"/>
              <a:gd name="T7" fmla="*/ 4817 h 10024"/>
              <a:gd name="T8" fmla="*/ 7329 w 15821"/>
              <a:gd name="T9" fmla="*/ 6782 h 10024"/>
              <a:gd name="T10" fmla="*/ 7372 w 15821"/>
              <a:gd name="T11" fmla="*/ 7072 h 10024"/>
              <a:gd name="T12" fmla="*/ 6361 w 15821"/>
              <a:gd name="T13" fmla="*/ 8083 h 10024"/>
              <a:gd name="T14" fmla="*/ 5349 w 15821"/>
              <a:gd name="T15" fmla="*/ 7072 h 10024"/>
              <a:gd name="T16" fmla="*/ 5370 w 15821"/>
              <a:gd name="T17" fmla="*/ 6869 h 10024"/>
              <a:gd name="T18" fmla="*/ 2767 w 15821"/>
              <a:gd name="T19" fmla="*/ 5302 h 10024"/>
              <a:gd name="T20" fmla="*/ 2166 w 15821"/>
              <a:gd name="T21" fmla="*/ 5607 h 10024"/>
              <a:gd name="T22" fmla="*/ 1529 w 15821"/>
              <a:gd name="T23" fmla="*/ 8144 h 10024"/>
              <a:gd name="T24" fmla="*/ 2023 w 15821"/>
              <a:gd name="T25" fmla="*/ 9012 h 10024"/>
              <a:gd name="T26" fmla="*/ 1012 w 15821"/>
              <a:gd name="T27" fmla="*/ 10024 h 10024"/>
              <a:gd name="T28" fmla="*/ 0 w 15821"/>
              <a:gd name="T29" fmla="*/ 9012 h 10024"/>
              <a:gd name="T30" fmla="*/ 940 w 15821"/>
              <a:gd name="T31" fmla="*/ 8005 h 10024"/>
              <a:gd name="T32" fmla="*/ 1569 w 15821"/>
              <a:gd name="T33" fmla="*/ 5500 h 10024"/>
              <a:gd name="T34" fmla="*/ 1026 w 15821"/>
              <a:gd name="T35" fmla="*/ 4605 h 10024"/>
              <a:gd name="T36" fmla="*/ 2037 w 15821"/>
              <a:gd name="T37" fmla="*/ 3594 h 10024"/>
              <a:gd name="T38" fmla="*/ 3049 w 15821"/>
              <a:gd name="T39" fmla="*/ 4605 h 10024"/>
              <a:gd name="T40" fmla="*/ 3036 w 15821"/>
              <a:gd name="T41" fmla="*/ 4758 h 10024"/>
              <a:gd name="T42" fmla="*/ 5666 w 15821"/>
              <a:gd name="T43" fmla="*/ 6340 h 10024"/>
              <a:gd name="T44" fmla="*/ 6361 w 15821"/>
              <a:gd name="T45" fmla="*/ 6061 h 10024"/>
              <a:gd name="T46" fmla="*/ 6973 w 15821"/>
              <a:gd name="T47" fmla="*/ 6272 h 10024"/>
              <a:gd name="T48" fmla="*/ 8670 w 15821"/>
              <a:gd name="T49" fmla="*/ 4364 h 10024"/>
              <a:gd name="T50" fmla="*/ 8578 w 15821"/>
              <a:gd name="T51" fmla="*/ 3946 h 10024"/>
              <a:gd name="T52" fmla="*/ 9590 w 15821"/>
              <a:gd name="T53" fmla="*/ 2934 h 10024"/>
              <a:gd name="T54" fmla="*/ 10634 w 15821"/>
              <a:gd name="T55" fmla="*/ 2877 h 10024"/>
              <a:gd name="T56" fmla="*/ 10922 w 15821"/>
              <a:gd name="T57" fmla="*/ 3409 h 10024"/>
              <a:gd name="T58" fmla="*/ 10687 w 15821"/>
              <a:gd name="T59" fmla="*/ 3536 h 10024"/>
              <a:gd name="T60" fmla="*/ 10399 w 15821"/>
              <a:gd name="T61" fmla="*/ 3004 h 10024"/>
              <a:gd name="T62" fmla="*/ 10634 w 15821"/>
              <a:gd name="T63" fmla="*/ 2877 h 10024"/>
              <a:gd name="T64" fmla="*/ 11443 w 15821"/>
              <a:gd name="T65" fmla="*/ 2468 h 10024"/>
              <a:gd name="T66" fmla="*/ 11731 w 15821"/>
              <a:gd name="T67" fmla="*/ 3000 h 10024"/>
              <a:gd name="T68" fmla="*/ 11317 w 15821"/>
              <a:gd name="T69" fmla="*/ 3224 h 10024"/>
              <a:gd name="T70" fmla="*/ 11029 w 15821"/>
              <a:gd name="T71" fmla="*/ 2692 h 10024"/>
              <a:gd name="T72" fmla="*/ 11443 w 15821"/>
              <a:gd name="T73" fmla="*/ 2468 h 10024"/>
              <a:gd name="T74" fmla="*/ 12332 w 15821"/>
              <a:gd name="T75" fmla="*/ 1974 h 10024"/>
              <a:gd name="T76" fmla="*/ 12620 w 15821"/>
              <a:gd name="T77" fmla="*/ 2506 h 10024"/>
              <a:gd name="T78" fmla="*/ 12145 w 15821"/>
              <a:gd name="T79" fmla="*/ 2763 h 10024"/>
              <a:gd name="T80" fmla="*/ 11857 w 15821"/>
              <a:gd name="T81" fmla="*/ 2231 h 10024"/>
              <a:gd name="T82" fmla="*/ 12332 w 15821"/>
              <a:gd name="T83" fmla="*/ 1974 h 10024"/>
              <a:gd name="T84" fmla="*/ 13168 w 15821"/>
              <a:gd name="T85" fmla="*/ 1562 h 10024"/>
              <a:gd name="T86" fmla="*/ 13456 w 15821"/>
              <a:gd name="T87" fmla="*/ 2095 h 10024"/>
              <a:gd name="T88" fmla="*/ 12928 w 15821"/>
              <a:gd name="T89" fmla="*/ 2380 h 10024"/>
              <a:gd name="T90" fmla="*/ 12640 w 15821"/>
              <a:gd name="T91" fmla="*/ 1848 h 10024"/>
              <a:gd name="T92" fmla="*/ 13168 w 15821"/>
              <a:gd name="T93" fmla="*/ 1562 h 10024"/>
              <a:gd name="T94" fmla="*/ 14607 w 15821"/>
              <a:gd name="T95" fmla="*/ 607 h 10024"/>
              <a:gd name="T96" fmla="*/ 14000 w 15821"/>
              <a:gd name="T97" fmla="*/ 1214 h 10024"/>
              <a:gd name="T98" fmla="*/ 14607 w 15821"/>
              <a:gd name="T99" fmla="*/ 1820 h 10024"/>
              <a:gd name="T100" fmla="*/ 15214 w 15821"/>
              <a:gd name="T101" fmla="*/ 1214 h 10024"/>
              <a:gd name="T102" fmla="*/ 14607 w 15821"/>
              <a:gd name="T103" fmla="*/ 607 h 10024"/>
              <a:gd name="T104" fmla="*/ 14607 w 15821"/>
              <a:gd name="T105" fmla="*/ 0 h 10024"/>
              <a:gd name="T106" fmla="*/ 15821 w 15821"/>
              <a:gd name="T107" fmla="*/ 1214 h 10024"/>
              <a:gd name="T108" fmla="*/ 14607 w 15821"/>
              <a:gd name="T109" fmla="*/ 2427 h 10024"/>
              <a:gd name="T110" fmla="*/ 13394 w 15821"/>
              <a:gd name="T111" fmla="*/ 1214 h 10024"/>
              <a:gd name="T112" fmla="*/ 14607 w 15821"/>
              <a:gd name="T113" fmla="*/ 0 h 10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15821" h="10024">
                <a:moveTo>
                  <a:pt x="9590" y="2934"/>
                </a:moveTo>
                <a:cubicBezTo>
                  <a:pt x="10148" y="2934"/>
                  <a:pt x="10601" y="3387"/>
                  <a:pt x="10601" y="3946"/>
                </a:cubicBezTo>
                <a:cubicBezTo>
                  <a:pt x="10601" y="4504"/>
                  <a:pt x="10148" y="4957"/>
                  <a:pt x="9590" y="4957"/>
                </a:cubicBezTo>
                <a:cubicBezTo>
                  <a:pt x="9403" y="4957"/>
                  <a:pt x="9227" y="4906"/>
                  <a:pt x="9078" y="4817"/>
                </a:cubicBezTo>
                <a:lnTo>
                  <a:pt x="7329" y="6782"/>
                </a:lnTo>
                <a:cubicBezTo>
                  <a:pt x="7357" y="6874"/>
                  <a:pt x="7372" y="6971"/>
                  <a:pt x="7372" y="7072"/>
                </a:cubicBezTo>
                <a:cubicBezTo>
                  <a:pt x="7372" y="7631"/>
                  <a:pt x="6919" y="8083"/>
                  <a:pt x="6361" y="8083"/>
                </a:cubicBezTo>
                <a:cubicBezTo>
                  <a:pt x="5802" y="8083"/>
                  <a:pt x="5349" y="7631"/>
                  <a:pt x="5349" y="7072"/>
                </a:cubicBezTo>
                <a:cubicBezTo>
                  <a:pt x="5349" y="7002"/>
                  <a:pt x="5356" y="6934"/>
                  <a:pt x="5370" y="6869"/>
                </a:cubicBezTo>
                <a:lnTo>
                  <a:pt x="2767" y="5302"/>
                </a:lnTo>
                <a:cubicBezTo>
                  <a:pt x="2612" y="5467"/>
                  <a:pt x="2402" y="5578"/>
                  <a:pt x="2166" y="5607"/>
                </a:cubicBezTo>
                <a:lnTo>
                  <a:pt x="1529" y="8144"/>
                </a:lnTo>
                <a:cubicBezTo>
                  <a:pt x="1825" y="8320"/>
                  <a:pt x="2023" y="8643"/>
                  <a:pt x="2023" y="9012"/>
                </a:cubicBezTo>
                <a:cubicBezTo>
                  <a:pt x="2023" y="9571"/>
                  <a:pt x="1570" y="10024"/>
                  <a:pt x="1012" y="10024"/>
                </a:cubicBezTo>
                <a:cubicBezTo>
                  <a:pt x="453" y="10024"/>
                  <a:pt x="0" y="9571"/>
                  <a:pt x="0" y="9012"/>
                </a:cubicBezTo>
                <a:cubicBezTo>
                  <a:pt x="0" y="8478"/>
                  <a:pt x="415" y="8040"/>
                  <a:pt x="940" y="8005"/>
                </a:cubicBezTo>
                <a:lnTo>
                  <a:pt x="1569" y="5500"/>
                </a:lnTo>
                <a:cubicBezTo>
                  <a:pt x="1246" y="5332"/>
                  <a:pt x="1026" y="4994"/>
                  <a:pt x="1026" y="4605"/>
                </a:cubicBezTo>
                <a:cubicBezTo>
                  <a:pt x="1026" y="4046"/>
                  <a:pt x="1479" y="3594"/>
                  <a:pt x="2037" y="3594"/>
                </a:cubicBezTo>
                <a:cubicBezTo>
                  <a:pt x="2596" y="3594"/>
                  <a:pt x="3049" y="4046"/>
                  <a:pt x="3049" y="4605"/>
                </a:cubicBezTo>
                <a:cubicBezTo>
                  <a:pt x="3049" y="4657"/>
                  <a:pt x="3045" y="4708"/>
                  <a:pt x="3036" y="4758"/>
                </a:cubicBezTo>
                <a:lnTo>
                  <a:pt x="5666" y="6340"/>
                </a:lnTo>
                <a:cubicBezTo>
                  <a:pt x="5846" y="6167"/>
                  <a:pt x="6091" y="6061"/>
                  <a:pt x="6361" y="6061"/>
                </a:cubicBezTo>
                <a:cubicBezTo>
                  <a:pt x="6592" y="6061"/>
                  <a:pt x="6805" y="6138"/>
                  <a:pt x="6973" y="6272"/>
                </a:cubicBezTo>
                <a:lnTo>
                  <a:pt x="8670" y="4364"/>
                </a:lnTo>
                <a:cubicBezTo>
                  <a:pt x="8611" y="4237"/>
                  <a:pt x="8578" y="4095"/>
                  <a:pt x="8578" y="3946"/>
                </a:cubicBezTo>
                <a:cubicBezTo>
                  <a:pt x="8578" y="3387"/>
                  <a:pt x="9031" y="2934"/>
                  <a:pt x="9590" y="2934"/>
                </a:cubicBezTo>
                <a:close/>
                <a:moveTo>
                  <a:pt x="10634" y="2877"/>
                </a:moveTo>
                <a:lnTo>
                  <a:pt x="10922" y="3409"/>
                </a:lnTo>
                <a:lnTo>
                  <a:pt x="10687" y="3536"/>
                </a:lnTo>
                <a:lnTo>
                  <a:pt x="10399" y="3004"/>
                </a:lnTo>
                <a:lnTo>
                  <a:pt x="10634" y="2877"/>
                </a:lnTo>
                <a:close/>
                <a:moveTo>
                  <a:pt x="11443" y="2468"/>
                </a:moveTo>
                <a:lnTo>
                  <a:pt x="11731" y="3000"/>
                </a:lnTo>
                <a:lnTo>
                  <a:pt x="11317" y="3224"/>
                </a:lnTo>
                <a:lnTo>
                  <a:pt x="11029" y="2692"/>
                </a:lnTo>
                <a:lnTo>
                  <a:pt x="11443" y="2468"/>
                </a:lnTo>
                <a:close/>
                <a:moveTo>
                  <a:pt x="12332" y="1974"/>
                </a:moveTo>
                <a:lnTo>
                  <a:pt x="12620" y="2506"/>
                </a:lnTo>
                <a:lnTo>
                  <a:pt x="12145" y="2763"/>
                </a:lnTo>
                <a:lnTo>
                  <a:pt x="11857" y="2231"/>
                </a:lnTo>
                <a:lnTo>
                  <a:pt x="12332" y="1974"/>
                </a:lnTo>
                <a:close/>
                <a:moveTo>
                  <a:pt x="13168" y="1562"/>
                </a:moveTo>
                <a:lnTo>
                  <a:pt x="13456" y="2095"/>
                </a:lnTo>
                <a:lnTo>
                  <a:pt x="12928" y="2380"/>
                </a:lnTo>
                <a:lnTo>
                  <a:pt x="12640" y="1848"/>
                </a:lnTo>
                <a:lnTo>
                  <a:pt x="13168" y="1562"/>
                </a:lnTo>
                <a:close/>
                <a:moveTo>
                  <a:pt x="14607" y="607"/>
                </a:moveTo>
                <a:cubicBezTo>
                  <a:pt x="14272" y="607"/>
                  <a:pt x="14000" y="879"/>
                  <a:pt x="14000" y="1214"/>
                </a:cubicBezTo>
                <a:cubicBezTo>
                  <a:pt x="14000" y="1549"/>
                  <a:pt x="14272" y="1820"/>
                  <a:pt x="14607" y="1820"/>
                </a:cubicBezTo>
                <a:cubicBezTo>
                  <a:pt x="14942" y="1820"/>
                  <a:pt x="15214" y="1549"/>
                  <a:pt x="15214" y="1214"/>
                </a:cubicBezTo>
                <a:cubicBezTo>
                  <a:pt x="15214" y="879"/>
                  <a:pt x="14942" y="607"/>
                  <a:pt x="14607" y="607"/>
                </a:cubicBezTo>
                <a:close/>
                <a:moveTo>
                  <a:pt x="14607" y="0"/>
                </a:moveTo>
                <a:cubicBezTo>
                  <a:pt x="15277" y="0"/>
                  <a:pt x="15821" y="543"/>
                  <a:pt x="15821" y="1214"/>
                </a:cubicBezTo>
                <a:cubicBezTo>
                  <a:pt x="15821" y="1884"/>
                  <a:pt x="15277" y="2427"/>
                  <a:pt x="14607" y="2427"/>
                </a:cubicBezTo>
                <a:cubicBezTo>
                  <a:pt x="13937" y="2427"/>
                  <a:pt x="13394" y="1884"/>
                  <a:pt x="13394" y="1214"/>
                </a:cubicBezTo>
                <a:cubicBezTo>
                  <a:pt x="13394" y="543"/>
                  <a:pt x="13937" y="0"/>
                  <a:pt x="14607" y="0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38" name="AutoShape 2"/>
          <p:cNvSpPr>
            <a:spLocks/>
          </p:cNvSpPr>
          <p:nvPr/>
        </p:nvSpPr>
        <p:spPr bwMode="auto">
          <a:xfrm>
            <a:off x="5837548" y="3888750"/>
            <a:ext cx="292397" cy="283976"/>
          </a:xfrm>
          <a:custGeom>
            <a:avLst/>
            <a:gdLst/>
            <a:ahLst/>
            <a:cxnLst/>
            <a:rect l="0" t="0" r="r" b="b"/>
            <a:pathLst>
              <a:path w="19837" h="19072">
                <a:moveTo>
                  <a:pt x="16824" y="1727"/>
                </a:moveTo>
                <a:cubicBezTo>
                  <a:pt x="13199" y="-1264"/>
                  <a:pt x="8645" y="-216"/>
                  <a:pt x="5479" y="3679"/>
                </a:cubicBezTo>
                <a:lnTo>
                  <a:pt x="4021" y="2476"/>
                </a:lnTo>
                <a:lnTo>
                  <a:pt x="4108" y="8088"/>
                </a:lnTo>
                <a:lnTo>
                  <a:pt x="9280" y="6816"/>
                </a:lnTo>
                <a:lnTo>
                  <a:pt x="7858" y="5643"/>
                </a:lnTo>
                <a:cubicBezTo>
                  <a:pt x="10275" y="2785"/>
                  <a:pt x="13657" y="2350"/>
                  <a:pt x="15815" y="4130"/>
                </a:cubicBezTo>
                <a:cubicBezTo>
                  <a:pt x="19382" y="7074"/>
                  <a:pt x="19366" y="12363"/>
                  <a:pt x="17724" y="14587"/>
                </a:cubicBezTo>
                <a:lnTo>
                  <a:pt x="17911" y="14740"/>
                </a:lnTo>
                <a:cubicBezTo>
                  <a:pt x="20567" y="11143"/>
                  <a:pt x="20718" y="4941"/>
                  <a:pt x="16824" y="1727"/>
                </a:cubicBezTo>
                <a:close/>
                <a:moveTo>
                  <a:pt x="10556" y="12256"/>
                </a:moveTo>
                <a:lnTo>
                  <a:pt x="11978" y="13429"/>
                </a:lnTo>
                <a:cubicBezTo>
                  <a:pt x="9561" y="16286"/>
                  <a:pt x="6179" y="16722"/>
                  <a:pt x="4022" y="14941"/>
                </a:cubicBezTo>
                <a:cubicBezTo>
                  <a:pt x="454" y="11998"/>
                  <a:pt x="470" y="6708"/>
                  <a:pt x="2112" y="4485"/>
                </a:cubicBezTo>
                <a:lnTo>
                  <a:pt x="1925" y="4331"/>
                </a:lnTo>
                <a:cubicBezTo>
                  <a:pt x="-731" y="7928"/>
                  <a:pt x="-882" y="14131"/>
                  <a:pt x="3012" y="17345"/>
                </a:cubicBezTo>
                <a:cubicBezTo>
                  <a:pt x="6637" y="20336"/>
                  <a:pt x="11191" y="19288"/>
                  <a:pt x="14357" y="15392"/>
                </a:cubicBezTo>
                <a:lnTo>
                  <a:pt x="15815" y="16596"/>
                </a:lnTo>
                <a:lnTo>
                  <a:pt x="15728" y="10983"/>
                </a:lnTo>
                <a:cubicBezTo>
                  <a:pt x="15728" y="10983"/>
                  <a:pt x="10556" y="12256"/>
                  <a:pt x="10556" y="12256"/>
                </a:cubicBezTo>
                <a:close/>
                <a:moveTo>
                  <a:pt x="10556" y="12256"/>
                </a:moveTo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lIns="0" tIns="0" rIns="0" bIns="0"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0" i="0" u="none" strike="noStrike" kern="1200" cap="none" spc="0" normalizeH="0" baseline="0" noProof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239" name="Picture 41" descr="K:\ForChad\infographics\images\icon_white_arrow_over_computers.g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5154" y="2340855"/>
            <a:ext cx="342953" cy="342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40" name="Group 239"/>
          <p:cNvGrpSpPr/>
          <p:nvPr/>
        </p:nvGrpSpPr>
        <p:grpSpPr>
          <a:xfrm>
            <a:off x="5851989" y="4411836"/>
            <a:ext cx="272368" cy="221758"/>
            <a:chOff x="-2530484" y="585787"/>
            <a:chExt cx="1119191" cy="911228"/>
          </a:xfrm>
          <a:solidFill>
            <a:schemeClr val="bg2"/>
          </a:solidFill>
        </p:grpSpPr>
        <p:sp>
          <p:nvSpPr>
            <p:cNvPr id="241" name="Freeform 31"/>
            <p:cNvSpPr>
              <a:spLocks noEditPoints="1"/>
            </p:cNvSpPr>
            <p:nvPr/>
          </p:nvSpPr>
          <p:spPr bwMode="auto">
            <a:xfrm>
              <a:off x="-2530484" y="585787"/>
              <a:ext cx="1119191" cy="622300"/>
            </a:xfrm>
            <a:custGeom>
              <a:avLst/>
              <a:gdLst>
                <a:gd name="T0" fmla="*/ 296 w 296"/>
                <a:gd name="T1" fmla="*/ 24 h 164"/>
                <a:gd name="T2" fmla="*/ 290 w 296"/>
                <a:gd name="T3" fmla="*/ 24 h 164"/>
                <a:gd name="T4" fmla="*/ 288 w 296"/>
                <a:gd name="T5" fmla="*/ 149 h 164"/>
                <a:gd name="T6" fmla="*/ 291 w 296"/>
                <a:gd name="T7" fmla="*/ 154 h 164"/>
                <a:gd name="T8" fmla="*/ 287 w 296"/>
                <a:gd name="T9" fmla="*/ 164 h 164"/>
                <a:gd name="T10" fmla="*/ 9 w 296"/>
                <a:gd name="T11" fmla="*/ 164 h 164"/>
                <a:gd name="T12" fmla="*/ 9 w 296"/>
                <a:gd name="T13" fmla="*/ 24 h 164"/>
                <a:gd name="T14" fmla="*/ 0 w 296"/>
                <a:gd name="T15" fmla="*/ 24 h 164"/>
                <a:gd name="T16" fmla="*/ 0 w 296"/>
                <a:gd name="T17" fmla="*/ 0 h 164"/>
                <a:gd name="T18" fmla="*/ 296 w 296"/>
                <a:gd name="T19" fmla="*/ 0 h 164"/>
                <a:gd name="T20" fmla="*/ 296 w 296"/>
                <a:gd name="T21" fmla="*/ 24 h 164"/>
                <a:gd name="T22" fmla="*/ 32 w 296"/>
                <a:gd name="T23" fmla="*/ 139 h 164"/>
                <a:gd name="T24" fmla="*/ 264 w 296"/>
                <a:gd name="T25" fmla="*/ 139 h 164"/>
                <a:gd name="T26" fmla="*/ 264 w 296"/>
                <a:gd name="T27" fmla="*/ 27 h 164"/>
                <a:gd name="T28" fmla="*/ 263 w 296"/>
                <a:gd name="T29" fmla="*/ 25 h 164"/>
                <a:gd name="T30" fmla="*/ 263 w 296"/>
                <a:gd name="T31" fmla="*/ 25 h 164"/>
                <a:gd name="T32" fmla="*/ 32 w 296"/>
                <a:gd name="T33" fmla="*/ 25 h 164"/>
                <a:gd name="T34" fmla="*/ 32 w 296"/>
                <a:gd name="T35" fmla="*/ 139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96" h="164">
                  <a:moveTo>
                    <a:pt x="296" y="24"/>
                  </a:moveTo>
                  <a:cubicBezTo>
                    <a:pt x="294" y="24"/>
                    <a:pt x="292" y="24"/>
                    <a:pt x="290" y="24"/>
                  </a:cubicBezTo>
                  <a:cubicBezTo>
                    <a:pt x="288" y="34"/>
                    <a:pt x="287" y="134"/>
                    <a:pt x="288" y="149"/>
                  </a:cubicBezTo>
                  <a:cubicBezTo>
                    <a:pt x="288" y="151"/>
                    <a:pt x="290" y="152"/>
                    <a:pt x="291" y="154"/>
                  </a:cubicBezTo>
                  <a:cubicBezTo>
                    <a:pt x="290" y="157"/>
                    <a:pt x="288" y="160"/>
                    <a:pt x="287" y="164"/>
                  </a:cubicBezTo>
                  <a:cubicBezTo>
                    <a:pt x="195" y="164"/>
                    <a:pt x="102" y="164"/>
                    <a:pt x="9" y="164"/>
                  </a:cubicBezTo>
                  <a:cubicBezTo>
                    <a:pt x="9" y="118"/>
                    <a:pt x="9" y="72"/>
                    <a:pt x="9" y="24"/>
                  </a:cubicBezTo>
                  <a:cubicBezTo>
                    <a:pt x="5" y="24"/>
                    <a:pt x="2" y="24"/>
                    <a:pt x="0" y="24"/>
                  </a:cubicBezTo>
                  <a:cubicBezTo>
                    <a:pt x="0" y="16"/>
                    <a:pt x="0" y="8"/>
                    <a:pt x="0" y="0"/>
                  </a:cubicBezTo>
                  <a:cubicBezTo>
                    <a:pt x="99" y="0"/>
                    <a:pt x="197" y="0"/>
                    <a:pt x="296" y="0"/>
                  </a:cubicBezTo>
                  <a:cubicBezTo>
                    <a:pt x="296" y="8"/>
                    <a:pt x="296" y="16"/>
                    <a:pt x="296" y="24"/>
                  </a:cubicBezTo>
                  <a:close/>
                  <a:moveTo>
                    <a:pt x="32" y="139"/>
                  </a:moveTo>
                  <a:cubicBezTo>
                    <a:pt x="110" y="139"/>
                    <a:pt x="187" y="139"/>
                    <a:pt x="264" y="139"/>
                  </a:cubicBezTo>
                  <a:cubicBezTo>
                    <a:pt x="264" y="102"/>
                    <a:pt x="264" y="64"/>
                    <a:pt x="264" y="27"/>
                  </a:cubicBezTo>
                  <a:cubicBezTo>
                    <a:pt x="264" y="27"/>
                    <a:pt x="264" y="26"/>
                    <a:pt x="263" y="25"/>
                  </a:cubicBezTo>
                  <a:cubicBezTo>
                    <a:pt x="263" y="25"/>
                    <a:pt x="262" y="24"/>
                    <a:pt x="263" y="25"/>
                  </a:cubicBezTo>
                  <a:cubicBezTo>
                    <a:pt x="186" y="25"/>
                    <a:pt x="109" y="25"/>
                    <a:pt x="32" y="25"/>
                  </a:cubicBezTo>
                  <a:cubicBezTo>
                    <a:pt x="32" y="63"/>
                    <a:pt x="32" y="101"/>
                    <a:pt x="32" y="139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vert="horz" wrap="square" lIns="89617" tIns="44808" rIns="89617" bIns="448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01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7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42" name="Freeform 32"/>
            <p:cNvSpPr>
              <a:spLocks/>
            </p:cNvSpPr>
            <p:nvPr/>
          </p:nvSpPr>
          <p:spPr bwMode="auto">
            <a:xfrm>
              <a:off x="-2212985" y="1241428"/>
              <a:ext cx="514350" cy="255587"/>
            </a:xfrm>
            <a:custGeom>
              <a:avLst/>
              <a:gdLst>
                <a:gd name="T0" fmla="*/ 0 w 136"/>
                <a:gd name="T1" fmla="*/ 67 h 67"/>
                <a:gd name="T2" fmla="*/ 0 w 136"/>
                <a:gd name="T3" fmla="*/ 52 h 67"/>
                <a:gd name="T4" fmla="*/ 27 w 136"/>
                <a:gd name="T5" fmla="*/ 51 h 67"/>
                <a:gd name="T6" fmla="*/ 55 w 136"/>
                <a:gd name="T7" fmla="*/ 51 h 67"/>
                <a:gd name="T8" fmla="*/ 55 w 136"/>
                <a:gd name="T9" fmla="*/ 0 h 67"/>
                <a:gd name="T10" fmla="*/ 79 w 136"/>
                <a:gd name="T11" fmla="*/ 0 h 67"/>
                <a:gd name="T12" fmla="*/ 79 w 136"/>
                <a:gd name="T13" fmla="*/ 50 h 67"/>
                <a:gd name="T14" fmla="*/ 107 w 136"/>
                <a:gd name="T15" fmla="*/ 51 h 67"/>
                <a:gd name="T16" fmla="*/ 136 w 136"/>
                <a:gd name="T17" fmla="*/ 51 h 67"/>
                <a:gd name="T18" fmla="*/ 136 w 136"/>
                <a:gd name="T19" fmla="*/ 67 h 67"/>
                <a:gd name="T20" fmla="*/ 0 w 136"/>
                <a:gd name="T21" fmla="*/ 6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6" h="67">
                  <a:moveTo>
                    <a:pt x="0" y="67"/>
                  </a:moveTo>
                  <a:cubicBezTo>
                    <a:pt x="0" y="62"/>
                    <a:pt x="0" y="58"/>
                    <a:pt x="0" y="52"/>
                  </a:cubicBezTo>
                  <a:cubicBezTo>
                    <a:pt x="9" y="50"/>
                    <a:pt x="18" y="51"/>
                    <a:pt x="27" y="51"/>
                  </a:cubicBezTo>
                  <a:cubicBezTo>
                    <a:pt x="36" y="51"/>
                    <a:pt x="45" y="51"/>
                    <a:pt x="55" y="51"/>
                  </a:cubicBezTo>
                  <a:cubicBezTo>
                    <a:pt x="55" y="34"/>
                    <a:pt x="55" y="18"/>
                    <a:pt x="55" y="0"/>
                  </a:cubicBezTo>
                  <a:cubicBezTo>
                    <a:pt x="63" y="0"/>
                    <a:pt x="71" y="0"/>
                    <a:pt x="79" y="0"/>
                  </a:cubicBezTo>
                  <a:cubicBezTo>
                    <a:pt x="79" y="16"/>
                    <a:pt x="79" y="33"/>
                    <a:pt x="79" y="50"/>
                  </a:cubicBezTo>
                  <a:cubicBezTo>
                    <a:pt x="89" y="52"/>
                    <a:pt x="98" y="51"/>
                    <a:pt x="107" y="51"/>
                  </a:cubicBezTo>
                  <a:cubicBezTo>
                    <a:pt x="116" y="51"/>
                    <a:pt x="125" y="51"/>
                    <a:pt x="136" y="51"/>
                  </a:cubicBezTo>
                  <a:cubicBezTo>
                    <a:pt x="136" y="57"/>
                    <a:pt x="136" y="62"/>
                    <a:pt x="136" y="67"/>
                  </a:cubicBezTo>
                  <a:cubicBezTo>
                    <a:pt x="91" y="67"/>
                    <a:pt x="45" y="67"/>
                    <a:pt x="0" y="67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vert="horz" wrap="square" lIns="89617" tIns="44808" rIns="89617" bIns="448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01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7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43" name="Freeform 34"/>
            <p:cNvSpPr>
              <a:spLocks/>
            </p:cNvSpPr>
            <p:nvPr/>
          </p:nvSpPr>
          <p:spPr bwMode="auto">
            <a:xfrm>
              <a:off x="-1876433" y="752475"/>
              <a:ext cx="268289" cy="269876"/>
            </a:xfrm>
            <a:custGeom>
              <a:avLst/>
              <a:gdLst>
                <a:gd name="T0" fmla="*/ 16 w 71"/>
                <a:gd name="T1" fmla="*/ 71 h 71"/>
                <a:gd name="T2" fmla="*/ 0 w 71"/>
                <a:gd name="T3" fmla="*/ 54 h 71"/>
                <a:gd name="T4" fmla="*/ 0 w 71"/>
                <a:gd name="T5" fmla="*/ 17 h 71"/>
                <a:gd name="T6" fmla="*/ 17 w 71"/>
                <a:gd name="T7" fmla="*/ 0 h 71"/>
                <a:gd name="T8" fmla="*/ 31 w 71"/>
                <a:gd name="T9" fmla="*/ 0 h 71"/>
                <a:gd name="T10" fmla="*/ 31 w 71"/>
                <a:gd name="T11" fmla="*/ 36 h 71"/>
                <a:gd name="T12" fmla="*/ 38 w 71"/>
                <a:gd name="T13" fmla="*/ 36 h 71"/>
                <a:gd name="T14" fmla="*/ 38 w 71"/>
                <a:gd name="T15" fmla="*/ 0 h 71"/>
                <a:gd name="T16" fmla="*/ 52 w 71"/>
                <a:gd name="T17" fmla="*/ 0 h 71"/>
                <a:gd name="T18" fmla="*/ 71 w 71"/>
                <a:gd name="T19" fmla="*/ 20 h 71"/>
                <a:gd name="T20" fmla="*/ 71 w 71"/>
                <a:gd name="T21" fmla="*/ 54 h 71"/>
                <a:gd name="T22" fmla="*/ 52 w 71"/>
                <a:gd name="T23" fmla="*/ 71 h 71"/>
                <a:gd name="T24" fmla="*/ 16 w 71"/>
                <a:gd name="T25" fmla="*/ 71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1" h="71">
                  <a:moveTo>
                    <a:pt x="16" y="71"/>
                  </a:moveTo>
                  <a:cubicBezTo>
                    <a:pt x="11" y="66"/>
                    <a:pt x="6" y="61"/>
                    <a:pt x="0" y="54"/>
                  </a:cubicBezTo>
                  <a:cubicBezTo>
                    <a:pt x="0" y="43"/>
                    <a:pt x="0" y="30"/>
                    <a:pt x="0" y="17"/>
                  </a:cubicBezTo>
                  <a:cubicBezTo>
                    <a:pt x="5" y="12"/>
                    <a:pt x="11" y="6"/>
                    <a:pt x="17" y="0"/>
                  </a:cubicBezTo>
                  <a:cubicBezTo>
                    <a:pt x="21" y="0"/>
                    <a:pt x="25" y="0"/>
                    <a:pt x="31" y="0"/>
                  </a:cubicBezTo>
                  <a:cubicBezTo>
                    <a:pt x="31" y="12"/>
                    <a:pt x="31" y="24"/>
                    <a:pt x="31" y="36"/>
                  </a:cubicBezTo>
                  <a:cubicBezTo>
                    <a:pt x="34" y="36"/>
                    <a:pt x="36" y="36"/>
                    <a:pt x="38" y="36"/>
                  </a:cubicBezTo>
                  <a:cubicBezTo>
                    <a:pt x="38" y="24"/>
                    <a:pt x="38" y="13"/>
                    <a:pt x="38" y="0"/>
                  </a:cubicBezTo>
                  <a:cubicBezTo>
                    <a:pt x="43" y="0"/>
                    <a:pt x="48" y="0"/>
                    <a:pt x="52" y="0"/>
                  </a:cubicBezTo>
                  <a:cubicBezTo>
                    <a:pt x="58" y="6"/>
                    <a:pt x="64" y="12"/>
                    <a:pt x="71" y="20"/>
                  </a:cubicBezTo>
                  <a:cubicBezTo>
                    <a:pt x="71" y="30"/>
                    <a:pt x="71" y="42"/>
                    <a:pt x="71" y="54"/>
                  </a:cubicBezTo>
                  <a:cubicBezTo>
                    <a:pt x="65" y="59"/>
                    <a:pt x="60" y="65"/>
                    <a:pt x="52" y="71"/>
                  </a:cubicBezTo>
                  <a:cubicBezTo>
                    <a:pt x="42" y="71"/>
                    <a:pt x="30" y="71"/>
                    <a:pt x="16" y="71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vert="horz" wrap="square" lIns="89617" tIns="44808" rIns="89617" bIns="448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01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7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44" name="Freeform 35"/>
            <p:cNvSpPr>
              <a:spLocks/>
            </p:cNvSpPr>
            <p:nvPr/>
          </p:nvSpPr>
          <p:spPr bwMode="auto">
            <a:xfrm>
              <a:off x="-2349507" y="752475"/>
              <a:ext cx="393701" cy="314327"/>
            </a:xfrm>
            <a:custGeom>
              <a:avLst/>
              <a:gdLst>
                <a:gd name="T0" fmla="*/ 104 w 104"/>
                <a:gd name="T1" fmla="*/ 76 h 83"/>
                <a:gd name="T2" fmla="*/ 104 w 104"/>
                <a:gd name="T3" fmla="*/ 83 h 83"/>
                <a:gd name="T4" fmla="*/ 0 w 104"/>
                <a:gd name="T5" fmla="*/ 83 h 83"/>
                <a:gd name="T6" fmla="*/ 0 w 104"/>
                <a:gd name="T7" fmla="*/ 1 h 83"/>
                <a:gd name="T8" fmla="*/ 7 w 104"/>
                <a:gd name="T9" fmla="*/ 0 h 83"/>
                <a:gd name="T10" fmla="*/ 7 w 104"/>
                <a:gd name="T11" fmla="*/ 76 h 83"/>
                <a:gd name="T12" fmla="*/ 104 w 104"/>
                <a:gd name="T13" fmla="*/ 76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4" h="83">
                  <a:moveTo>
                    <a:pt x="104" y="76"/>
                  </a:moveTo>
                  <a:cubicBezTo>
                    <a:pt x="104" y="79"/>
                    <a:pt x="104" y="81"/>
                    <a:pt x="104" y="83"/>
                  </a:cubicBezTo>
                  <a:cubicBezTo>
                    <a:pt x="69" y="83"/>
                    <a:pt x="36" y="83"/>
                    <a:pt x="0" y="83"/>
                  </a:cubicBezTo>
                  <a:cubicBezTo>
                    <a:pt x="0" y="56"/>
                    <a:pt x="0" y="29"/>
                    <a:pt x="0" y="1"/>
                  </a:cubicBezTo>
                  <a:cubicBezTo>
                    <a:pt x="2" y="0"/>
                    <a:pt x="4" y="0"/>
                    <a:pt x="7" y="0"/>
                  </a:cubicBezTo>
                  <a:cubicBezTo>
                    <a:pt x="7" y="25"/>
                    <a:pt x="7" y="50"/>
                    <a:pt x="7" y="76"/>
                  </a:cubicBezTo>
                  <a:cubicBezTo>
                    <a:pt x="40" y="76"/>
                    <a:pt x="72" y="76"/>
                    <a:pt x="104" y="76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vert="horz" wrap="square" lIns="89617" tIns="44808" rIns="89617" bIns="448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01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7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45" name="Freeform 36"/>
            <p:cNvSpPr>
              <a:spLocks/>
            </p:cNvSpPr>
            <p:nvPr/>
          </p:nvSpPr>
          <p:spPr bwMode="auto">
            <a:xfrm>
              <a:off x="-2027251" y="736602"/>
              <a:ext cx="22224" cy="273051"/>
            </a:xfrm>
            <a:custGeom>
              <a:avLst/>
              <a:gdLst>
                <a:gd name="T0" fmla="*/ 0 w 6"/>
                <a:gd name="T1" fmla="*/ 0 h 72"/>
                <a:gd name="T2" fmla="*/ 6 w 6"/>
                <a:gd name="T3" fmla="*/ 0 h 72"/>
                <a:gd name="T4" fmla="*/ 6 w 6"/>
                <a:gd name="T5" fmla="*/ 72 h 72"/>
                <a:gd name="T6" fmla="*/ 0 w 6"/>
                <a:gd name="T7" fmla="*/ 72 h 72"/>
                <a:gd name="T8" fmla="*/ 0 w 6"/>
                <a:gd name="T9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72">
                  <a:moveTo>
                    <a:pt x="0" y="0"/>
                  </a:moveTo>
                  <a:cubicBezTo>
                    <a:pt x="2" y="0"/>
                    <a:pt x="4" y="0"/>
                    <a:pt x="6" y="0"/>
                  </a:cubicBezTo>
                  <a:cubicBezTo>
                    <a:pt x="6" y="24"/>
                    <a:pt x="6" y="48"/>
                    <a:pt x="6" y="72"/>
                  </a:cubicBezTo>
                  <a:cubicBezTo>
                    <a:pt x="4" y="72"/>
                    <a:pt x="2" y="72"/>
                    <a:pt x="0" y="72"/>
                  </a:cubicBezTo>
                  <a:cubicBezTo>
                    <a:pt x="0" y="48"/>
                    <a:pt x="0" y="24"/>
                    <a:pt x="0" y="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vert="horz" wrap="square" lIns="89617" tIns="44808" rIns="89617" bIns="448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01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7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46" name="Freeform 37"/>
            <p:cNvSpPr>
              <a:spLocks/>
            </p:cNvSpPr>
            <p:nvPr/>
          </p:nvSpPr>
          <p:spPr bwMode="auto">
            <a:xfrm>
              <a:off x="-2087565" y="798514"/>
              <a:ext cx="22224" cy="211139"/>
            </a:xfrm>
            <a:custGeom>
              <a:avLst/>
              <a:gdLst>
                <a:gd name="T0" fmla="*/ 0 w 6"/>
                <a:gd name="T1" fmla="*/ 0 h 56"/>
                <a:gd name="T2" fmla="*/ 6 w 6"/>
                <a:gd name="T3" fmla="*/ 0 h 56"/>
                <a:gd name="T4" fmla="*/ 6 w 6"/>
                <a:gd name="T5" fmla="*/ 56 h 56"/>
                <a:gd name="T6" fmla="*/ 0 w 6"/>
                <a:gd name="T7" fmla="*/ 56 h 56"/>
                <a:gd name="T8" fmla="*/ 0 w 6"/>
                <a:gd name="T9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56">
                  <a:moveTo>
                    <a:pt x="0" y="0"/>
                  </a:moveTo>
                  <a:cubicBezTo>
                    <a:pt x="2" y="0"/>
                    <a:pt x="4" y="0"/>
                    <a:pt x="6" y="0"/>
                  </a:cubicBezTo>
                  <a:cubicBezTo>
                    <a:pt x="6" y="19"/>
                    <a:pt x="6" y="37"/>
                    <a:pt x="6" y="56"/>
                  </a:cubicBezTo>
                  <a:cubicBezTo>
                    <a:pt x="4" y="56"/>
                    <a:pt x="2" y="56"/>
                    <a:pt x="0" y="56"/>
                  </a:cubicBezTo>
                  <a:cubicBezTo>
                    <a:pt x="0" y="37"/>
                    <a:pt x="0" y="19"/>
                    <a:pt x="0" y="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vert="horz" wrap="square" lIns="89617" tIns="44808" rIns="89617" bIns="448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01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7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247" name="Group 246"/>
          <p:cNvGrpSpPr/>
          <p:nvPr/>
        </p:nvGrpSpPr>
        <p:grpSpPr>
          <a:xfrm>
            <a:off x="5843404" y="3399209"/>
            <a:ext cx="259944" cy="217488"/>
            <a:chOff x="-1220314" y="1416672"/>
            <a:chExt cx="1108076" cy="927101"/>
          </a:xfrm>
          <a:solidFill>
            <a:schemeClr val="bg2"/>
          </a:solidFill>
        </p:grpSpPr>
        <p:sp>
          <p:nvSpPr>
            <p:cNvPr id="248" name="Freeform 18"/>
            <p:cNvSpPr>
              <a:spLocks/>
            </p:cNvSpPr>
            <p:nvPr/>
          </p:nvSpPr>
          <p:spPr bwMode="auto">
            <a:xfrm>
              <a:off x="-1096484" y="1416672"/>
              <a:ext cx="860424" cy="927101"/>
            </a:xfrm>
            <a:custGeom>
              <a:avLst/>
              <a:gdLst>
                <a:gd name="T0" fmla="*/ 80 w 227"/>
                <a:gd name="T1" fmla="*/ 0 h 244"/>
                <a:gd name="T2" fmla="*/ 101 w 227"/>
                <a:gd name="T3" fmla="*/ 49 h 244"/>
                <a:gd name="T4" fmla="*/ 101 w 227"/>
                <a:gd name="T5" fmla="*/ 191 h 244"/>
                <a:gd name="T6" fmla="*/ 111 w 227"/>
                <a:gd name="T7" fmla="*/ 214 h 244"/>
                <a:gd name="T8" fmla="*/ 123 w 227"/>
                <a:gd name="T9" fmla="*/ 192 h 244"/>
                <a:gd name="T10" fmla="*/ 124 w 227"/>
                <a:gd name="T11" fmla="*/ 90 h 244"/>
                <a:gd name="T12" fmla="*/ 148 w 227"/>
                <a:gd name="T13" fmla="*/ 57 h 244"/>
                <a:gd name="T14" fmla="*/ 189 w 227"/>
                <a:gd name="T15" fmla="*/ 69 h 244"/>
                <a:gd name="T16" fmla="*/ 196 w 227"/>
                <a:gd name="T17" fmla="*/ 91 h 244"/>
                <a:gd name="T18" fmla="*/ 197 w 227"/>
                <a:gd name="T19" fmla="*/ 131 h 244"/>
                <a:gd name="T20" fmla="*/ 226 w 227"/>
                <a:gd name="T21" fmla="*/ 166 h 244"/>
                <a:gd name="T22" fmla="*/ 227 w 227"/>
                <a:gd name="T23" fmla="*/ 184 h 244"/>
                <a:gd name="T24" fmla="*/ 172 w 227"/>
                <a:gd name="T25" fmla="*/ 148 h 244"/>
                <a:gd name="T26" fmla="*/ 171 w 227"/>
                <a:gd name="T27" fmla="*/ 102 h 244"/>
                <a:gd name="T28" fmla="*/ 165 w 227"/>
                <a:gd name="T29" fmla="*/ 82 h 244"/>
                <a:gd name="T30" fmla="*/ 149 w 227"/>
                <a:gd name="T31" fmla="*/ 104 h 244"/>
                <a:gd name="T32" fmla="*/ 148 w 227"/>
                <a:gd name="T33" fmla="*/ 206 h 244"/>
                <a:gd name="T34" fmla="*/ 123 w 227"/>
                <a:gd name="T35" fmla="*/ 240 h 244"/>
                <a:gd name="T36" fmla="*/ 82 w 227"/>
                <a:gd name="T37" fmla="*/ 225 h 244"/>
                <a:gd name="T38" fmla="*/ 76 w 227"/>
                <a:gd name="T39" fmla="*/ 199 h 244"/>
                <a:gd name="T40" fmla="*/ 75 w 227"/>
                <a:gd name="T41" fmla="*/ 49 h 244"/>
                <a:gd name="T42" fmla="*/ 65 w 227"/>
                <a:gd name="T43" fmla="*/ 26 h 244"/>
                <a:gd name="T44" fmla="*/ 53 w 227"/>
                <a:gd name="T45" fmla="*/ 44 h 244"/>
                <a:gd name="T46" fmla="*/ 52 w 227"/>
                <a:gd name="T47" fmla="*/ 88 h 244"/>
                <a:gd name="T48" fmla="*/ 2 w 227"/>
                <a:gd name="T49" fmla="*/ 125 h 244"/>
                <a:gd name="T50" fmla="*/ 0 w 227"/>
                <a:gd name="T51" fmla="*/ 109 h 244"/>
                <a:gd name="T52" fmla="*/ 27 w 227"/>
                <a:gd name="T53" fmla="*/ 69 h 244"/>
                <a:gd name="T54" fmla="*/ 27 w 227"/>
                <a:gd name="T55" fmla="*/ 49 h 244"/>
                <a:gd name="T56" fmla="*/ 48 w 227"/>
                <a:gd name="T57" fmla="*/ 0 h 244"/>
                <a:gd name="T58" fmla="*/ 80 w 227"/>
                <a:gd name="T59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27" h="244">
                  <a:moveTo>
                    <a:pt x="80" y="0"/>
                  </a:moveTo>
                  <a:cubicBezTo>
                    <a:pt x="97" y="12"/>
                    <a:pt x="101" y="28"/>
                    <a:pt x="101" y="49"/>
                  </a:cubicBezTo>
                  <a:cubicBezTo>
                    <a:pt x="100" y="96"/>
                    <a:pt x="100" y="143"/>
                    <a:pt x="101" y="191"/>
                  </a:cubicBezTo>
                  <a:cubicBezTo>
                    <a:pt x="101" y="200"/>
                    <a:pt x="100" y="210"/>
                    <a:pt x="111" y="214"/>
                  </a:cubicBezTo>
                  <a:cubicBezTo>
                    <a:pt x="124" y="211"/>
                    <a:pt x="123" y="202"/>
                    <a:pt x="123" y="192"/>
                  </a:cubicBezTo>
                  <a:cubicBezTo>
                    <a:pt x="124" y="158"/>
                    <a:pt x="123" y="124"/>
                    <a:pt x="124" y="90"/>
                  </a:cubicBezTo>
                  <a:cubicBezTo>
                    <a:pt x="124" y="74"/>
                    <a:pt x="134" y="61"/>
                    <a:pt x="148" y="57"/>
                  </a:cubicBezTo>
                  <a:cubicBezTo>
                    <a:pt x="163" y="52"/>
                    <a:pt x="180" y="56"/>
                    <a:pt x="189" y="69"/>
                  </a:cubicBezTo>
                  <a:cubicBezTo>
                    <a:pt x="193" y="75"/>
                    <a:pt x="195" y="84"/>
                    <a:pt x="196" y="91"/>
                  </a:cubicBezTo>
                  <a:cubicBezTo>
                    <a:pt x="197" y="104"/>
                    <a:pt x="196" y="118"/>
                    <a:pt x="197" y="131"/>
                  </a:cubicBezTo>
                  <a:cubicBezTo>
                    <a:pt x="197" y="160"/>
                    <a:pt x="197" y="160"/>
                    <a:pt x="226" y="166"/>
                  </a:cubicBezTo>
                  <a:cubicBezTo>
                    <a:pt x="226" y="172"/>
                    <a:pt x="227" y="178"/>
                    <a:pt x="227" y="184"/>
                  </a:cubicBezTo>
                  <a:cubicBezTo>
                    <a:pt x="192" y="195"/>
                    <a:pt x="172" y="181"/>
                    <a:pt x="172" y="148"/>
                  </a:cubicBezTo>
                  <a:cubicBezTo>
                    <a:pt x="171" y="132"/>
                    <a:pt x="172" y="117"/>
                    <a:pt x="171" y="102"/>
                  </a:cubicBezTo>
                  <a:cubicBezTo>
                    <a:pt x="171" y="95"/>
                    <a:pt x="167" y="88"/>
                    <a:pt x="165" y="82"/>
                  </a:cubicBezTo>
                  <a:cubicBezTo>
                    <a:pt x="148" y="84"/>
                    <a:pt x="149" y="94"/>
                    <a:pt x="149" y="104"/>
                  </a:cubicBezTo>
                  <a:cubicBezTo>
                    <a:pt x="148" y="138"/>
                    <a:pt x="149" y="172"/>
                    <a:pt x="148" y="206"/>
                  </a:cubicBezTo>
                  <a:cubicBezTo>
                    <a:pt x="148" y="223"/>
                    <a:pt x="137" y="236"/>
                    <a:pt x="123" y="240"/>
                  </a:cubicBezTo>
                  <a:cubicBezTo>
                    <a:pt x="107" y="244"/>
                    <a:pt x="90" y="239"/>
                    <a:pt x="82" y="225"/>
                  </a:cubicBezTo>
                  <a:cubicBezTo>
                    <a:pt x="78" y="218"/>
                    <a:pt x="76" y="208"/>
                    <a:pt x="76" y="199"/>
                  </a:cubicBezTo>
                  <a:cubicBezTo>
                    <a:pt x="75" y="149"/>
                    <a:pt x="75" y="99"/>
                    <a:pt x="75" y="49"/>
                  </a:cubicBezTo>
                  <a:cubicBezTo>
                    <a:pt x="75" y="40"/>
                    <a:pt x="76" y="30"/>
                    <a:pt x="65" y="26"/>
                  </a:cubicBezTo>
                  <a:cubicBezTo>
                    <a:pt x="54" y="28"/>
                    <a:pt x="53" y="36"/>
                    <a:pt x="53" y="44"/>
                  </a:cubicBezTo>
                  <a:cubicBezTo>
                    <a:pt x="53" y="59"/>
                    <a:pt x="53" y="74"/>
                    <a:pt x="52" y="88"/>
                  </a:cubicBezTo>
                  <a:cubicBezTo>
                    <a:pt x="52" y="119"/>
                    <a:pt x="35" y="132"/>
                    <a:pt x="2" y="125"/>
                  </a:cubicBezTo>
                  <a:cubicBezTo>
                    <a:pt x="1" y="120"/>
                    <a:pt x="1" y="114"/>
                    <a:pt x="0" y="109"/>
                  </a:cubicBezTo>
                  <a:cubicBezTo>
                    <a:pt x="27" y="97"/>
                    <a:pt x="27" y="97"/>
                    <a:pt x="27" y="69"/>
                  </a:cubicBezTo>
                  <a:cubicBezTo>
                    <a:pt x="27" y="62"/>
                    <a:pt x="28" y="55"/>
                    <a:pt x="27" y="49"/>
                  </a:cubicBezTo>
                  <a:cubicBezTo>
                    <a:pt x="25" y="28"/>
                    <a:pt x="31" y="12"/>
                    <a:pt x="48" y="0"/>
                  </a:cubicBezTo>
                  <a:cubicBezTo>
                    <a:pt x="59" y="0"/>
                    <a:pt x="69" y="0"/>
                    <a:pt x="80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vert="horz" wrap="square" lIns="89617" tIns="44808" rIns="89617" bIns="448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01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7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49" name="Freeform 19"/>
            <p:cNvSpPr>
              <a:spLocks/>
            </p:cNvSpPr>
            <p:nvPr/>
          </p:nvSpPr>
          <p:spPr bwMode="auto">
            <a:xfrm>
              <a:off x="-197964" y="2000871"/>
              <a:ext cx="85726" cy="171449"/>
            </a:xfrm>
            <a:custGeom>
              <a:avLst/>
              <a:gdLst>
                <a:gd name="T0" fmla="*/ 23 w 23"/>
                <a:gd name="T1" fmla="*/ 26 h 45"/>
                <a:gd name="T2" fmla="*/ 0 w 23"/>
                <a:gd name="T3" fmla="*/ 45 h 45"/>
                <a:gd name="T4" fmla="*/ 0 w 23"/>
                <a:gd name="T5" fmla="*/ 0 h 45"/>
                <a:gd name="T6" fmla="*/ 23 w 23"/>
                <a:gd name="T7" fmla="*/ 18 h 45"/>
                <a:gd name="T8" fmla="*/ 23 w 23"/>
                <a:gd name="T9" fmla="*/ 26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45">
                  <a:moveTo>
                    <a:pt x="23" y="26"/>
                  </a:moveTo>
                  <a:cubicBezTo>
                    <a:pt x="16" y="32"/>
                    <a:pt x="9" y="37"/>
                    <a:pt x="0" y="45"/>
                  </a:cubicBezTo>
                  <a:cubicBezTo>
                    <a:pt x="0" y="29"/>
                    <a:pt x="0" y="16"/>
                    <a:pt x="0" y="0"/>
                  </a:cubicBezTo>
                  <a:cubicBezTo>
                    <a:pt x="8" y="7"/>
                    <a:pt x="16" y="12"/>
                    <a:pt x="23" y="18"/>
                  </a:cubicBezTo>
                  <a:cubicBezTo>
                    <a:pt x="23" y="21"/>
                    <a:pt x="23" y="23"/>
                    <a:pt x="23" y="26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vert="horz" wrap="square" lIns="89617" tIns="44808" rIns="89617" bIns="448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01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7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50" name="Freeform 20"/>
            <p:cNvSpPr>
              <a:spLocks/>
            </p:cNvSpPr>
            <p:nvPr/>
          </p:nvSpPr>
          <p:spPr bwMode="auto">
            <a:xfrm>
              <a:off x="-1220314" y="1762744"/>
              <a:ext cx="90489" cy="185738"/>
            </a:xfrm>
            <a:custGeom>
              <a:avLst/>
              <a:gdLst>
                <a:gd name="T0" fmla="*/ 24 w 24"/>
                <a:gd name="T1" fmla="*/ 0 h 49"/>
                <a:gd name="T2" fmla="*/ 24 w 24"/>
                <a:gd name="T3" fmla="*/ 49 h 49"/>
                <a:gd name="T4" fmla="*/ 0 w 24"/>
                <a:gd name="T5" fmla="*/ 26 h 49"/>
                <a:gd name="T6" fmla="*/ 24 w 24"/>
                <a:gd name="T7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49">
                  <a:moveTo>
                    <a:pt x="24" y="0"/>
                  </a:moveTo>
                  <a:cubicBezTo>
                    <a:pt x="24" y="18"/>
                    <a:pt x="24" y="31"/>
                    <a:pt x="24" y="49"/>
                  </a:cubicBezTo>
                  <a:cubicBezTo>
                    <a:pt x="15" y="40"/>
                    <a:pt x="8" y="34"/>
                    <a:pt x="0" y="26"/>
                  </a:cubicBezTo>
                  <a:cubicBezTo>
                    <a:pt x="7" y="18"/>
                    <a:pt x="14" y="11"/>
                    <a:pt x="24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vert="horz" wrap="square" lIns="89617" tIns="44808" rIns="89617" bIns="448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01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7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251" name="Group 250"/>
          <p:cNvGrpSpPr/>
          <p:nvPr/>
        </p:nvGrpSpPr>
        <p:grpSpPr>
          <a:xfrm>
            <a:off x="5794596" y="4916394"/>
            <a:ext cx="370537" cy="283232"/>
            <a:chOff x="5593612" y="3112499"/>
            <a:chExt cx="3151803" cy="2306516"/>
          </a:xfrm>
        </p:grpSpPr>
        <p:grpSp>
          <p:nvGrpSpPr>
            <p:cNvPr id="252" name="Group 251"/>
            <p:cNvGrpSpPr/>
            <p:nvPr/>
          </p:nvGrpSpPr>
          <p:grpSpPr>
            <a:xfrm>
              <a:off x="5593612" y="3112499"/>
              <a:ext cx="3151803" cy="2306516"/>
              <a:chOff x="9787835" y="3772739"/>
              <a:chExt cx="463841" cy="348632"/>
            </a:xfrm>
          </p:grpSpPr>
          <p:sp>
            <p:nvSpPr>
              <p:cNvPr id="254" name="Freeform 253"/>
              <p:cNvSpPr>
                <a:spLocks noChangeAspect="1"/>
              </p:cNvSpPr>
              <p:nvPr/>
            </p:nvSpPr>
            <p:spPr bwMode="auto">
              <a:xfrm>
                <a:off x="10063767" y="3958358"/>
                <a:ext cx="156290" cy="156290"/>
              </a:xfrm>
              <a:custGeom>
                <a:avLst/>
                <a:gdLst>
                  <a:gd name="connsiteX0" fmla="*/ 91440 w 182880"/>
                  <a:gd name="connsiteY0" fmla="*/ 21069 h 182880"/>
                  <a:gd name="connsiteX1" fmla="*/ 91440 w 182880"/>
                  <a:gd name="connsiteY1" fmla="*/ 91441 h 182880"/>
                  <a:gd name="connsiteX2" fmla="*/ 160020 w 182880"/>
                  <a:gd name="connsiteY2" fmla="*/ 91441 h 182880"/>
                  <a:gd name="connsiteX3" fmla="*/ 91440 w 182880"/>
                  <a:gd name="connsiteY3" fmla="*/ 161813 h 182880"/>
                  <a:gd name="connsiteX4" fmla="*/ 22860 w 182880"/>
                  <a:gd name="connsiteY4" fmla="*/ 91441 h 182880"/>
                  <a:gd name="connsiteX5" fmla="*/ 91440 w 182880"/>
                  <a:gd name="connsiteY5" fmla="*/ 21069 h 182880"/>
                  <a:gd name="connsiteX6" fmla="*/ 99868 w 182880"/>
                  <a:gd name="connsiteY6" fmla="*/ 15106 h 182880"/>
                  <a:gd name="connsiteX7" fmla="*/ 166754 w 182880"/>
                  <a:gd name="connsiteY7" fmla="*/ 84439 h 182880"/>
                  <a:gd name="connsiteX8" fmla="*/ 98178 w 182880"/>
                  <a:gd name="connsiteY8" fmla="*/ 83665 h 182880"/>
                  <a:gd name="connsiteX9" fmla="*/ 99868 w 182880"/>
                  <a:gd name="connsiteY9" fmla="*/ 15106 h 182880"/>
                  <a:gd name="connsiteX10" fmla="*/ 91440 w 182880"/>
                  <a:gd name="connsiteY10" fmla="*/ 7121 h 182880"/>
                  <a:gd name="connsiteX11" fmla="*/ 7121 w 182880"/>
                  <a:gd name="connsiteY11" fmla="*/ 91440 h 182880"/>
                  <a:gd name="connsiteX12" fmla="*/ 91440 w 182880"/>
                  <a:gd name="connsiteY12" fmla="*/ 175759 h 182880"/>
                  <a:gd name="connsiteX13" fmla="*/ 175759 w 182880"/>
                  <a:gd name="connsiteY13" fmla="*/ 91440 h 182880"/>
                  <a:gd name="connsiteX14" fmla="*/ 91440 w 182880"/>
                  <a:gd name="connsiteY14" fmla="*/ 7121 h 182880"/>
                  <a:gd name="connsiteX15" fmla="*/ 91440 w 182880"/>
                  <a:gd name="connsiteY15" fmla="*/ 0 h 182880"/>
                  <a:gd name="connsiteX16" fmla="*/ 182880 w 182880"/>
                  <a:gd name="connsiteY16" fmla="*/ 91440 h 182880"/>
                  <a:gd name="connsiteX17" fmla="*/ 91440 w 182880"/>
                  <a:gd name="connsiteY17" fmla="*/ 182880 h 182880"/>
                  <a:gd name="connsiteX18" fmla="*/ 0 w 182880"/>
                  <a:gd name="connsiteY18" fmla="*/ 91440 h 182880"/>
                  <a:gd name="connsiteX19" fmla="*/ 91440 w 182880"/>
                  <a:gd name="connsiteY19" fmla="*/ 0 h 1828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82880" h="182880">
                    <a:moveTo>
                      <a:pt x="91440" y="21069"/>
                    </a:moveTo>
                    <a:lnTo>
                      <a:pt x="91440" y="91441"/>
                    </a:lnTo>
                    <a:lnTo>
                      <a:pt x="160020" y="91441"/>
                    </a:lnTo>
                    <a:cubicBezTo>
                      <a:pt x="160020" y="130306"/>
                      <a:pt x="129316" y="161813"/>
                      <a:pt x="91440" y="161813"/>
                    </a:cubicBezTo>
                    <a:cubicBezTo>
                      <a:pt x="53564" y="161813"/>
                      <a:pt x="22860" y="130306"/>
                      <a:pt x="22860" y="91441"/>
                    </a:cubicBezTo>
                    <a:cubicBezTo>
                      <a:pt x="22860" y="52576"/>
                      <a:pt x="53564" y="21069"/>
                      <a:pt x="91440" y="21069"/>
                    </a:cubicBezTo>
                    <a:close/>
                    <a:moveTo>
                      <a:pt x="99868" y="15106"/>
                    </a:moveTo>
                    <a:cubicBezTo>
                      <a:pt x="137375" y="16031"/>
                      <a:pt x="167177" y="46923"/>
                      <a:pt x="166754" y="84439"/>
                    </a:cubicBezTo>
                    <a:lnTo>
                      <a:pt x="98178" y="83665"/>
                    </a:lnTo>
                    <a:cubicBezTo>
                      <a:pt x="98741" y="60812"/>
                      <a:pt x="99305" y="37959"/>
                      <a:pt x="99868" y="15106"/>
                    </a:cubicBezTo>
                    <a:close/>
                    <a:moveTo>
                      <a:pt x="91440" y="7121"/>
                    </a:moveTo>
                    <a:cubicBezTo>
                      <a:pt x="44872" y="7121"/>
                      <a:pt x="7121" y="44872"/>
                      <a:pt x="7121" y="91440"/>
                    </a:cubicBezTo>
                    <a:cubicBezTo>
                      <a:pt x="7121" y="138008"/>
                      <a:pt x="44872" y="175759"/>
                      <a:pt x="91440" y="175759"/>
                    </a:cubicBezTo>
                    <a:cubicBezTo>
                      <a:pt x="138008" y="175759"/>
                      <a:pt x="175759" y="138008"/>
                      <a:pt x="175759" y="91440"/>
                    </a:cubicBezTo>
                    <a:cubicBezTo>
                      <a:pt x="175759" y="44872"/>
                      <a:pt x="138008" y="7121"/>
                      <a:pt x="91440" y="7121"/>
                    </a:cubicBezTo>
                    <a:close/>
                    <a:moveTo>
                      <a:pt x="91440" y="0"/>
                    </a:moveTo>
                    <a:cubicBezTo>
                      <a:pt x="141941" y="0"/>
                      <a:pt x="182880" y="40939"/>
                      <a:pt x="182880" y="91440"/>
                    </a:cubicBezTo>
                    <a:cubicBezTo>
                      <a:pt x="182880" y="141941"/>
                      <a:pt x="141941" y="182880"/>
                      <a:pt x="91440" y="182880"/>
                    </a:cubicBezTo>
                    <a:cubicBezTo>
                      <a:pt x="40939" y="182880"/>
                      <a:pt x="0" y="141941"/>
                      <a:pt x="0" y="91440"/>
                    </a:cubicBezTo>
                    <a:cubicBezTo>
                      <a:pt x="0" y="40939"/>
                      <a:pt x="40939" y="0"/>
                      <a:pt x="9144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3260" tIns="46630" rIns="46630" bIns="9326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29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36" b="0" i="0" u="none" strike="noStrike" kern="1200" cap="none" spc="-51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55" name="MEASUREMENT &amp; VERIFICATION"/>
              <p:cNvSpPr>
                <a:spLocks noChangeAspect="1"/>
              </p:cNvSpPr>
              <p:nvPr/>
            </p:nvSpPr>
            <p:spPr bwMode="auto">
              <a:xfrm>
                <a:off x="10081123" y="3807949"/>
                <a:ext cx="170553" cy="115532"/>
              </a:xfrm>
              <a:custGeom>
                <a:avLst/>
                <a:gdLst/>
                <a:ahLst/>
                <a:cxnLst/>
                <a:rect l="l" t="t" r="r" b="b"/>
                <a:pathLst>
                  <a:path w="572573" h="387858">
                    <a:moveTo>
                      <a:pt x="242040" y="130004"/>
                    </a:moveTo>
                    <a:lnTo>
                      <a:pt x="325022" y="130004"/>
                    </a:lnTo>
                    <a:cubicBezTo>
                      <a:pt x="336480" y="130004"/>
                      <a:pt x="345768" y="139292"/>
                      <a:pt x="345768" y="150750"/>
                    </a:cubicBezTo>
                    <a:lnTo>
                      <a:pt x="345768" y="310446"/>
                    </a:lnTo>
                    <a:cubicBezTo>
                      <a:pt x="345768" y="321904"/>
                      <a:pt x="336480" y="331192"/>
                      <a:pt x="325022" y="331192"/>
                    </a:cubicBezTo>
                    <a:lnTo>
                      <a:pt x="242040" y="331192"/>
                    </a:lnTo>
                    <a:cubicBezTo>
                      <a:pt x="230582" y="331192"/>
                      <a:pt x="221294" y="321904"/>
                      <a:pt x="221294" y="310446"/>
                    </a:cubicBezTo>
                    <a:lnTo>
                      <a:pt x="221294" y="150750"/>
                    </a:lnTo>
                    <a:cubicBezTo>
                      <a:pt x="221294" y="139292"/>
                      <a:pt x="230582" y="130004"/>
                      <a:pt x="242040" y="130004"/>
                    </a:cubicBezTo>
                    <a:close/>
                    <a:moveTo>
                      <a:pt x="87949" y="64705"/>
                    </a:moveTo>
                    <a:lnTo>
                      <a:pt x="170931" y="64705"/>
                    </a:lnTo>
                    <a:cubicBezTo>
                      <a:pt x="182389" y="64705"/>
                      <a:pt x="191677" y="73993"/>
                      <a:pt x="191677" y="85451"/>
                    </a:cubicBezTo>
                    <a:lnTo>
                      <a:pt x="191677" y="310446"/>
                    </a:lnTo>
                    <a:cubicBezTo>
                      <a:pt x="191677" y="321904"/>
                      <a:pt x="182389" y="331192"/>
                      <a:pt x="170931" y="331192"/>
                    </a:cubicBezTo>
                    <a:lnTo>
                      <a:pt x="87949" y="331192"/>
                    </a:lnTo>
                    <a:cubicBezTo>
                      <a:pt x="76491" y="331192"/>
                      <a:pt x="67203" y="321904"/>
                      <a:pt x="67203" y="310446"/>
                    </a:cubicBezTo>
                    <a:lnTo>
                      <a:pt x="67203" y="85451"/>
                    </a:lnTo>
                    <a:cubicBezTo>
                      <a:pt x="67203" y="73993"/>
                      <a:pt x="76491" y="64705"/>
                      <a:pt x="87949" y="64705"/>
                    </a:cubicBezTo>
                    <a:close/>
                    <a:moveTo>
                      <a:pt x="396132" y="12043"/>
                    </a:moveTo>
                    <a:lnTo>
                      <a:pt x="479114" y="12043"/>
                    </a:lnTo>
                    <a:cubicBezTo>
                      <a:pt x="490572" y="12043"/>
                      <a:pt x="499860" y="21331"/>
                      <a:pt x="499860" y="32789"/>
                    </a:cubicBezTo>
                    <a:lnTo>
                      <a:pt x="499860" y="310446"/>
                    </a:lnTo>
                    <a:cubicBezTo>
                      <a:pt x="499860" y="321904"/>
                      <a:pt x="490572" y="331192"/>
                      <a:pt x="479114" y="331192"/>
                    </a:cubicBezTo>
                    <a:lnTo>
                      <a:pt x="396132" y="331192"/>
                    </a:lnTo>
                    <a:cubicBezTo>
                      <a:pt x="384674" y="331192"/>
                      <a:pt x="375386" y="321904"/>
                      <a:pt x="375386" y="310446"/>
                    </a:cubicBezTo>
                    <a:lnTo>
                      <a:pt x="375386" y="32789"/>
                    </a:lnTo>
                    <a:cubicBezTo>
                      <a:pt x="375386" y="21331"/>
                      <a:pt x="384674" y="12043"/>
                      <a:pt x="396132" y="12043"/>
                    </a:cubicBezTo>
                    <a:close/>
                    <a:moveTo>
                      <a:pt x="2443" y="0"/>
                    </a:moveTo>
                    <a:lnTo>
                      <a:pt x="39362" y="0"/>
                    </a:lnTo>
                    <a:lnTo>
                      <a:pt x="39362" y="278103"/>
                    </a:lnTo>
                    <a:cubicBezTo>
                      <a:pt x="39362" y="346299"/>
                      <a:pt x="49363" y="356299"/>
                      <a:pt x="115165" y="353906"/>
                    </a:cubicBezTo>
                    <a:cubicBezTo>
                      <a:pt x="180967" y="351513"/>
                      <a:pt x="420104" y="353906"/>
                      <a:pt x="572573" y="353906"/>
                    </a:cubicBezTo>
                    <a:lnTo>
                      <a:pt x="572573" y="387858"/>
                    </a:lnTo>
                    <a:lnTo>
                      <a:pt x="76866" y="387858"/>
                    </a:lnTo>
                    <a:cubicBezTo>
                      <a:pt x="20638" y="387858"/>
                      <a:pt x="3456" y="377856"/>
                      <a:pt x="1063" y="312055"/>
                    </a:cubicBezTo>
                    <a:cubicBezTo>
                      <a:pt x="-1330" y="246254"/>
                      <a:pt x="1063" y="109922"/>
                      <a:pt x="1063" y="8855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3260" tIns="46630" rIns="46630" bIns="9326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29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36" b="0" i="0" u="none" strike="noStrike" kern="1200" cap="none" spc="-51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56" name="Rounded Rectangle 255"/>
              <p:cNvSpPr/>
              <p:nvPr/>
            </p:nvSpPr>
            <p:spPr bwMode="auto">
              <a:xfrm>
                <a:off x="9787835" y="3772739"/>
                <a:ext cx="262320" cy="348632"/>
              </a:xfrm>
              <a:prstGeom prst="roundRect">
                <a:avLst>
                  <a:gd name="adj" fmla="val 10809"/>
                </a:avLst>
              </a:prstGeom>
              <a:solidFill>
                <a:schemeClr val="bg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3260" tIns="46630" rIns="46630" bIns="9326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29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36" b="0" i="0" u="none" strike="noStrike" kern="1200" cap="none" spc="-51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57" name="MAINTENANCE MANAGEMENT"/>
              <p:cNvSpPr>
                <a:spLocks noChangeAspect="1"/>
              </p:cNvSpPr>
              <p:nvPr/>
            </p:nvSpPr>
            <p:spPr bwMode="auto">
              <a:xfrm>
                <a:off x="9791936" y="3790932"/>
                <a:ext cx="232665" cy="181030"/>
              </a:xfrm>
              <a:custGeom>
                <a:avLst/>
                <a:gdLst/>
                <a:ahLst/>
                <a:cxnLst/>
                <a:rect l="l" t="t" r="r" b="b"/>
                <a:pathLst>
                  <a:path w="656786" h="511028">
                    <a:moveTo>
                      <a:pt x="207142" y="234489"/>
                    </a:moveTo>
                    <a:cubicBezTo>
                      <a:pt x="229991" y="234489"/>
                      <a:pt x="248513" y="253006"/>
                      <a:pt x="248513" y="275849"/>
                    </a:cubicBezTo>
                    <a:cubicBezTo>
                      <a:pt x="248513" y="298691"/>
                      <a:pt x="229991" y="317209"/>
                      <a:pt x="207142" y="317209"/>
                    </a:cubicBezTo>
                    <a:cubicBezTo>
                      <a:pt x="184294" y="317209"/>
                      <a:pt x="165771" y="298691"/>
                      <a:pt x="165771" y="275849"/>
                    </a:cubicBezTo>
                    <a:cubicBezTo>
                      <a:pt x="165771" y="253006"/>
                      <a:pt x="184294" y="234489"/>
                      <a:pt x="207142" y="234489"/>
                    </a:cubicBezTo>
                    <a:close/>
                    <a:moveTo>
                      <a:pt x="207142" y="193129"/>
                    </a:moveTo>
                    <a:cubicBezTo>
                      <a:pt x="161445" y="193129"/>
                      <a:pt x="124400" y="230164"/>
                      <a:pt x="124400" y="275849"/>
                    </a:cubicBezTo>
                    <a:cubicBezTo>
                      <a:pt x="124400" y="321534"/>
                      <a:pt x="161445" y="358569"/>
                      <a:pt x="207142" y="358569"/>
                    </a:cubicBezTo>
                    <a:cubicBezTo>
                      <a:pt x="252839" y="358569"/>
                      <a:pt x="289884" y="321534"/>
                      <a:pt x="289884" y="275849"/>
                    </a:cubicBezTo>
                    <a:cubicBezTo>
                      <a:pt x="289884" y="230164"/>
                      <a:pt x="252839" y="193129"/>
                      <a:pt x="207142" y="193129"/>
                    </a:cubicBezTo>
                    <a:close/>
                    <a:moveTo>
                      <a:pt x="528546" y="108396"/>
                    </a:moveTo>
                    <a:cubicBezTo>
                      <a:pt x="542255" y="108396"/>
                      <a:pt x="553369" y="119507"/>
                      <a:pt x="553369" y="133213"/>
                    </a:cubicBezTo>
                    <a:cubicBezTo>
                      <a:pt x="553369" y="146918"/>
                      <a:pt x="542255" y="158029"/>
                      <a:pt x="528546" y="158029"/>
                    </a:cubicBezTo>
                    <a:cubicBezTo>
                      <a:pt x="514837" y="158029"/>
                      <a:pt x="503724" y="146918"/>
                      <a:pt x="503724" y="133213"/>
                    </a:cubicBezTo>
                    <a:cubicBezTo>
                      <a:pt x="503724" y="119507"/>
                      <a:pt x="514837" y="108396"/>
                      <a:pt x="528546" y="108396"/>
                    </a:cubicBezTo>
                    <a:close/>
                    <a:moveTo>
                      <a:pt x="528546" y="83580"/>
                    </a:moveTo>
                    <a:cubicBezTo>
                      <a:pt x="501128" y="83580"/>
                      <a:pt x="478901" y="105801"/>
                      <a:pt x="478901" y="133213"/>
                    </a:cubicBezTo>
                    <a:cubicBezTo>
                      <a:pt x="478901" y="160624"/>
                      <a:pt x="501128" y="182845"/>
                      <a:pt x="528546" y="182845"/>
                    </a:cubicBezTo>
                    <a:cubicBezTo>
                      <a:pt x="555964" y="182845"/>
                      <a:pt x="578191" y="160624"/>
                      <a:pt x="578191" y="133213"/>
                    </a:cubicBezTo>
                    <a:cubicBezTo>
                      <a:pt x="578191" y="105801"/>
                      <a:pt x="555964" y="83580"/>
                      <a:pt x="528546" y="83580"/>
                    </a:cubicBezTo>
                    <a:close/>
                    <a:moveTo>
                      <a:pt x="231599" y="53828"/>
                    </a:moveTo>
                    <a:lnTo>
                      <a:pt x="241004" y="97315"/>
                    </a:lnTo>
                    <a:lnTo>
                      <a:pt x="285678" y="112594"/>
                    </a:lnTo>
                    <a:lnTo>
                      <a:pt x="312717" y="83211"/>
                    </a:lnTo>
                    <a:lnTo>
                      <a:pt x="353864" y="111419"/>
                    </a:lnTo>
                    <a:lnTo>
                      <a:pt x="338581" y="152555"/>
                    </a:lnTo>
                    <a:lnTo>
                      <a:pt x="360918" y="185464"/>
                    </a:lnTo>
                    <a:lnTo>
                      <a:pt x="406767" y="185464"/>
                    </a:lnTo>
                    <a:lnTo>
                      <a:pt x="420875" y="237178"/>
                    </a:lnTo>
                    <a:lnTo>
                      <a:pt x="389133" y="261860"/>
                    </a:lnTo>
                    <a:lnTo>
                      <a:pt x="389133" y="300646"/>
                    </a:lnTo>
                    <a:lnTo>
                      <a:pt x="418524" y="327678"/>
                    </a:lnTo>
                    <a:lnTo>
                      <a:pt x="407943" y="374691"/>
                    </a:lnTo>
                    <a:lnTo>
                      <a:pt x="357391" y="375866"/>
                    </a:lnTo>
                    <a:lnTo>
                      <a:pt x="339757" y="404074"/>
                    </a:lnTo>
                    <a:lnTo>
                      <a:pt x="350337" y="447561"/>
                    </a:lnTo>
                    <a:lnTo>
                      <a:pt x="312717" y="475769"/>
                    </a:lnTo>
                    <a:lnTo>
                      <a:pt x="278624" y="448736"/>
                    </a:lnTo>
                    <a:lnTo>
                      <a:pt x="241004" y="465191"/>
                    </a:lnTo>
                    <a:lnTo>
                      <a:pt x="232774" y="506327"/>
                    </a:lnTo>
                    <a:lnTo>
                      <a:pt x="184574" y="511028"/>
                    </a:lnTo>
                    <a:lnTo>
                      <a:pt x="172817" y="460489"/>
                    </a:lnTo>
                    <a:lnTo>
                      <a:pt x="134022" y="448736"/>
                    </a:lnTo>
                    <a:lnTo>
                      <a:pt x="101104" y="475769"/>
                    </a:lnTo>
                    <a:lnTo>
                      <a:pt x="68186" y="446385"/>
                    </a:lnTo>
                    <a:lnTo>
                      <a:pt x="79943" y="407600"/>
                    </a:lnTo>
                    <a:lnTo>
                      <a:pt x="55255" y="374691"/>
                    </a:lnTo>
                    <a:lnTo>
                      <a:pt x="9405" y="373516"/>
                    </a:lnTo>
                    <a:lnTo>
                      <a:pt x="0" y="327678"/>
                    </a:lnTo>
                    <a:lnTo>
                      <a:pt x="36444" y="308873"/>
                    </a:lnTo>
                    <a:lnTo>
                      <a:pt x="35269" y="263035"/>
                    </a:lnTo>
                    <a:lnTo>
                      <a:pt x="0" y="233652"/>
                    </a:lnTo>
                    <a:lnTo>
                      <a:pt x="12932" y="190165"/>
                    </a:lnTo>
                    <a:lnTo>
                      <a:pt x="56430" y="191341"/>
                    </a:lnTo>
                    <a:lnTo>
                      <a:pt x="81118" y="164308"/>
                    </a:lnTo>
                    <a:lnTo>
                      <a:pt x="65835" y="111419"/>
                    </a:lnTo>
                    <a:lnTo>
                      <a:pt x="99928" y="84386"/>
                    </a:lnTo>
                    <a:lnTo>
                      <a:pt x="139900" y="111419"/>
                    </a:lnTo>
                    <a:lnTo>
                      <a:pt x="172817" y="99666"/>
                    </a:lnTo>
                    <a:lnTo>
                      <a:pt x="185749" y="55003"/>
                    </a:lnTo>
                    <a:close/>
                    <a:moveTo>
                      <a:pt x="543220" y="0"/>
                    </a:moveTo>
                    <a:lnTo>
                      <a:pt x="548863" y="26092"/>
                    </a:lnTo>
                    <a:lnTo>
                      <a:pt x="575668" y="35260"/>
                    </a:lnTo>
                    <a:lnTo>
                      <a:pt x="591891" y="17630"/>
                    </a:lnTo>
                    <a:lnTo>
                      <a:pt x="616580" y="34555"/>
                    </a:lnTo>
                    <a:lnTo>
                      <a:pt x="607410" y="59236"/>
                    </a:lnTo>
                    <a:lnTo>
                      <a:pt x="620812" y="78982"/>
                    </a:lnTo>
                    <a:lnTo>
                      <a:pt x="648321" y="78982"/>
                    </a:lnTo>
                    <a:lnTo>
                      <a:pt x="656786" y="110010"/>
                    </a:lnTo>
                    <a:lnTo>
                      <a:pt x="637741" y="124819"/>
                    </a:lnTo>
                    <a:lnTo>
                      <a:pt x="637741" y="148091"/>
                    </a:lnTo>
                    <a:lnTo>
                      <a:pt x="655375" y="164310"/>
                    </a:lnTo>
                    <a:lnTo>
                      <a:pt x="649027" y="192518"/>
                    </a:lnTo>
                    <a:lnTo>
                      <a:pt x="618696" y="193223"/>
                    </a:lnTo>
                    <a:lnTo>
                      <a:pt x="608115" y="210148"/>
                    </a:lnTo>
                    <a:lnTo>
                      <a:pt x="614463" y="236240"/>
                    </a:lnTo>
                    <a:lnTo>
                      <a:pt x="591891" y="253164"/>
                    </a:lnTo>
                    <a:lnTo>
                      <a:pt x="571435" y="236945"/>
                    </a:lnTo>
                    <a:lnTo>
                      <a:pt x="548863" y="246818"/>
                    </a:lnTo>
                    <a:lnTo>
                      <a:pt x="543926" y="271499"/>
                    </a:lnTo>
                    <a:lnTo>
                      <a:pt x="515005" y="274320"/>
                    </a:lnTo>
                    <a:lnTo>
                      <a:pt x="507951" y="243997"/>
                    </a:lnTo>
                    <a:lnTo>
                      <a:pt x="484674" y="236945"/>
                    </a:lnTo>
                    <a:lnTo>
                      <a:pt x="464923" y="253164"/>
                    </a:lnTo>
                    <a:lnTo>
                      <a:pt x="445173" y="235535"/>
                    </a:lnTo>
                    <a:lnTo>
                      <a:pt x="452227" y="212263"/>
                    </a:lnTo>
                    <a:lnTo>
                      <a:pt x="437414" y="192518"/>
                    </a:lnTo>
                    <a:lnTo>
                      <a:pt x="409904" y="191813"/>
                    </a:lnTo>
                    <a:lnTo>
                      <a:pt x="404261" y="164310"/>
                    </a:lnTo>
                    <a:lnTo>
                      <a:pt x="426128" y="153027"/>
                    </a:lnTo>
                    <a:lnTo>
                      <a:pt x="425422" y="125524"/>
                    </a:lnTo>
                    <a:lnTo>
                      <a:pt x="404261" y="107895"/>
                    </a:lnTo>
                    <a:lnTo>
                      <a:pt x="412020" y="81802"/>
                    </a:lnTo>
                    <a:lnTo>
                      <a:pt x="438119" y="82508"/>
                    </a:lnTo>
                    <a:lnTo>
                      <a:pt x="452932" y="66288"/>
                    </a:lnTo>
                    <a:lnTo>
                      <a:pt x="443762" y="34555"/>
                    </a:lnTo>
                    <a:lnTo>
                      <a:pt x="464218" y="18335"/>
                    </a:lnTo>
                    <a:lnTo>
                      <a:pt x="488201" y="34555"/>
                    </a:lnTo>
                    <a:lnTo>
                      <a:pt x="507951" y="27503"/>
                    </a:lnTo>
                    <a:lnTo>
                      <a:pt x="515711" y="705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93260" tIns="46630" rIns="46630" bIns="9326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3229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32" b="0" i="0" u="none" strike="noStrike" kern="1200" cap="none" spc="-51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253" name="MAINTENANCE MANAGEMENT"/>
            <p:cNvSpPr>
              <a:spLocks noChangeAspect="1"/>
            </p:cNvSpPr>
            <p:nvPr/>
          </p:nvSpPr>
          <p:spPr bwMode="auto">
            <a:xfrm>
              <a:off x="5796571" y="4217241"/>
              <a:ext cx="1580960" cy="1197677"/>
            </a:xfrm>
            <a:custGeom>
              <a:avLst/>
              <a:gdLst/>
              <a:ahLst/>
              <a:cxnLst/>
              <a:rect l="l" t="t" r="r" b="b"/>
              <a:pathLst>
                <a:path w="656786" h="511028">
                  <a:moveTo>
                    <a:pt x="207142" y="234489"/>
                  </a:moveTo>
                  <a:cubicBezTo>
                    <a:pt x="229991" y="234489"/>
                    <a:pt x="248513" y="253006"/>
                    <a:pt x="248513" y="275849"/>
                  </a:cubicBezTo>
                  <a:cubicBezTo>
                    <a:pt x="248513" y="298691"/>
                    <a:pt x="229991" y="317209"/>
                    <a:pt x="207142" y="317209"/>
                  </a:cubicBezTo>
                  <a:cubicBezTo>
                    <a:pt x="184294" y="317209"/>
                    <a:pt x="165771" y="298691"/>
                    <a:pt x="165771" y="275849"/>
                  </a:cubicBezTo>
                  <a:cubicBezTo>
                    <a:pt x="165771" y="253006"/>
                    <a:pt x="184294" y="234489"/>
                    <a:pt x="207142" y="234489"/>
                  </a:cubicBezTo>
                  <a:close/>
                  <a:moveTo>
                    <a:pt x="207142" y="193129"/>
                  </a:moveTo>
                  <a:cubicBezTo>
                    <a:pt x="161445" y="193129"/>
                    <a:pt x="124400" y="230164"/>
                    <a:pt x="124400" y="275849"/>
                  </a:cubicBezTo>
                  <a:cubicBezTo>
                    <a:pt x="124400" y="321534"/>
                    <a:pt x="161445" y="358569"/>
                    <a:pt x="207142" y="358569"/>
                  </a:cubicBezTo>
                  <a:cubicBezTo>
                    <a:pt x="252839" y="358569"/>
                    <a:pt x="289884" y="321534"/>
                    <a:pt x="289884" y="275849"/>
                  </a:cubicBezTo>
                  <a:cubicBezTo>
                    <a:pt x="289884" y="230164"/>
                    <a:pt x="252839" y="193129"/>
                    <a:pt x="207142" y="193129"/>
                  </a:cubicBezTo>
                  <a:close/>
                  <a:moveTo>
                    <a:pt x="528546" y="108396"/>
                  </a:moveTo>
                  <a:cubicBezTo>
                    <a:pt x="542255" y="108396"/>
                    <a:pt x="553369" y="119507"/>
                    <a:pt x="553369" y="133213"/>
                  </a:cubicBezTo>
                  <a:cubicBezTo>
                    <a:pt x="553369" y="146918"/>
                    <a:pt x="542255" y="158029"/>
                    <a:pt x="528546" y="158029"/>
                  </a:cubicBezTo>
                  <a:cubicBezTo>
                    <a:pt x="514837" y="158029"/>
                    <a:pt x="503724" y="146918"/>
                    <a:pt x="503724" y="133213"/>
                  </a:cubicBezTo>
                  <a:cubicBezTo>
                    <a:pt x="503724" y="119507"/>
                    <a:pt x="514837" y="108396"/>
                    <a:pt x="528546" y="108396"/>
                  </a:cubicBezTo>
                  <a:close/>
                  <a:moveTo>
                    <a:pt x="528546" y="83580"/>
                  </a:moveTo>
                  <a:cubicBezTo>
                    <a:pt x="501128" y="83580"/>
                    <a:pt x="478901" y="105801"/>
                    <a:pt x="478901" y="133213"/>
                  </a:cubicBezTo>
                  <a:cubicBezTo>
                    <a:pt x="478901" y="160624"/>
                    <a:pt x="501128" y="182845"/>
                    <a:pt x="528546" y="182845"/>
                  </a:cubicBezTo>
                  <a:cubicBezTo>
                    <a:pt x="555964" y="182845"/>
                    <a:pt x="578191" y="160624"/>
                    <a:pt x="578191" y="133213"/>
                  </a:cubicBezTo>
                  <a:cubicBezTo>
                    <a:pt x="578191" y="105801"/>
                    <a:pt x="555964" y="83580"/>
                    <a:pt x="528546" y="83580"/>
                  </a:cubicBezTo>
                  <a:close/>
                  <a:moveTo>
                    <a:pt x="231599" y="53828"/>
                  </a:moveTo>
                  <a:lnTo>
                    <a:pt x="241004" y="97315"/>
                  </a:lnTo>
                  <a:lnTo>
                    <a:pt x="285678" y="112594"/>
                  </a:lnTo>
                  <a:lnTo>
                    <a:pt x="312717" y="83211"/>
                  </a:lnTo>
                  <a:lnTo>
                    <a:pt x="353864" y="111419"/>
                  </a:lnTo>
                  <a:lnTo>
                    <a:pt x="338581" y="152555"/>
                  </a:lnTo>
                  <a:lnTo>
                    <a:pt x="360918" y="185464"/>
                  </a:lnTo>
                  <a:lnTo>
                    <a:pt x="406767" y="185464"/>
                  </a:lnTo>
                  <a:lnTo>
                    <a:pt x="420875" y="237178"/>
                  </a:lnTo>
                  <a:lnTo>
                    <a:pt x="389133" y="261860"/>
                  </a:lnTo>
                  <a:lnTo>
                    <a:pt x="389133" y="300646"/>
                  </a:lnTo>
                  <a:lnTo>
                    <a:pt x="418524" y="327678"/>
                  </a:lnTo>
                  <a:lnTo>
                    <a:pt x="407943" y="374691"/>
                  </a:lnTo>
                  <a:lnTo>
                    <a:pt x="357391" y="375866"/>
                  </a:lnTo>
                  <a:lnTo>
                    <a:pt x="339757" y="404074"/>
                  </a:lnTo>
                  <a:lnTo>
                    <a:pt x="350337" y="447561"/>
                  </a:lnTo>
                  <a:lnTo>
                    <a:pt x="312717" y="475769"/>
                  </a:lnTo>
                  <a:lnTo>
                    <a:pt x="278624" y="448736"/>
                  </a:lnTo>
                  <a:lnTo>
                    <a:pt x="241004" y="465191"/>
                  </a:lnTo>
                  <a:lnTo>
                    <a:pt x="232774" y="506327"/>
                  </a:lnTo>
                  <a:lnTo>
                    <a:pt x="184574" y="511028"/>
                  </a:lnTo>
                  <a:lnTo>
                    <a:pt x="172817" y="460489"/>
                  </a:lnTo>
                  <a:lnTo>
                    <a:pt x="134022" y="448736"/>
                  </a:lnTo>
                  <a:lnTo>
                    <a:pt x="101104" y="475769"/>
                  </a:lnTo>
                  <a:lnTo>
                    <a:pt x="68186" y="446385"/>
                  </a:lnTo>
                  <a:lnTo>
                    <a:pt x="79943" y="407600"/>
                  </a:lnTo>
                  <a:lnTo>
                    <a:pt x="55255" y="374691"/>
                  </a:lnTo>
                  <a:lnTo>
                    <a:pt x="9405" y="373516"/>
                  </a:lnTo>
                  <a:lnTo>
                    <a:pt x="0" y="327678"/>
                  </a:lnTo>
                  <a:lnTo>
                    <a:pt x="36444" y="308873"/>
                  </a:lnTo>
                  <a:lnTo>
                    <a:pt x="35269" y="263035"/>
                  </a:lnTo>
                  <a:lnTo>
                    <a:pt x="0" y="233652"/>
                  </a:lnTo>
                  <a:lnTo>
                    <a:pt x="12932" y="190165"/>
                  </a:lnTo>
                  <a:lnTo>
                    <a:pt x="56430" y="191341"/>
                  </a:lnTo>
                  <a:lnTo>
                    <a:pt x="81118" y="164308"/>
                  </a:lnTo>
                  <a:lnTo>
                    <a:pt x="65835" y="111419"/>
                  </a:lnTo>
                  <a:lnTo>
                    <a:pt x="99928" y="84386"/>
                  </a:lnTo>
                  <a:lnTo>
                    <a:pt x="139900" y="111419"/>
                  </a:lnTo>
                  <a:lnTo>
                    <a:pt x="172817" y="99666"/>
                  </a:lnTo>
                  <a:lnTo>
                    <a:pt x="185749" y="55003"/>
                  </a:lnTo>
                  <a:close/>
                  <a:moveTo>
                    <a:pt x="543220" y="0"/>
                  </a:moveTo>
                  <a:lnTo>
                    <a:pt x="548863" y="26092"/>
                  </a:lnTo>
                  <a:lnTo>
                    <a:pt x="575668" y="35260"/>
                  </a:lnTo>
                  <a:lnTo>
                    <a:pt x="591891" y="17630"/>
                  </a:lnTo>
                  <a:lnTo>
                    <a:pt x="616580" y="34555"/>
                  </a:lnTo>
                  <a:lnTo>
                    <a:pt x="607410" y="59236"/>
                  </a:lnTo>
                  <a:lnTo>
                    <a:pt x="620812" y="78982"/>
                  </a:lnTo>
                  <a:lnTo>
                    <a:pt x="648321" y="78982"/>
                  </a:lnTo>
                  <a:lnTo>
                    <a:pt x="656786" y="110010"/>
                  </a:lnTo>
                  <a:lnTo>
                    <a:pt x="637741" y="124819"/>
                  </a:lnTo>
                  <a:lnTo>
                    <a:pt x="637741" y="148091"/>
                  </a:lnTo>
                  <a:lnTo>
                    <a:pt x="655375" y="164310"/>
                  </a:lnTo>
                  <a:lnTo>
                    <a:pt x="649027" y="192518"/>
                  </a:lnTo>
                  <a:lnTo>
                    <a:pt x="618696" y="193223"/>
                  </a:lnTo>
                  <a:lnTo>
                    <a:pt x="608115" y="210148"/>
                  </a:lnTo>
                  <a:lnTo>
                    <a:pt x="614463" y="236240"/>
                  </a:lnTo>
                  <a:lnTo>
                    <a:pt x="591891" y="253164"/>
                  </a:lnTo>
                  <a:lnTo>
                    <a:pt x="571435" y="236945"/>
                  </a:lnTo>
                  <a:lnTo>
                    <a:pt x="548863" y="246818"/>
                  </a:lnTo>
                  <a:lnTo>
                    <a:pt x="543926" y="271499"/>
                  </a:lnTo>
                  <a:lnTo>
                    <a:pt x="515005" y="274320"/>
                  </a:lnTo>
                  <a:lnTo>
                    <a:pt x="507951" y="243997"/>
                  </a:lnTo>
                  <a:lnTo>
                    <a:pt x="484674" y="236945"/>
                  </a:lnTo>
                  <a:lnTo>
                    <a:pt x="464923" y="253164"/>
                  </a:lnTo>
                  <a:lnTo>
                    <a:pt x="445173" y="235535"/>
                  </a:lnTo>
                  <a:lnTo>
                    <a:pt x="452227" y="212263"/>
                  </a:lnTo>
                  <a:lnTo>
                    <a:pt x="437414" y="192518"/>
                  </a:lnTo>
                  <a:lnTo>
                    <a:pt x="409904" y="191813"/>
                  </a:lnTo>
                  <a:lnTo>
                    <a:pt x="404261" y="164310"/>
                  </a:lnTo>
                  <a:lnTo>
                    <a:pt x="426128" y="153027"/>
                  </a:lnTo>
                  <a:lnTo>
                    <a:pt x="425422" y="125524"/>
                  </a:lnTo>
                  <a:lnTo>
                    <a:pt x="404261" y="107895"/>
                  </a:lnTo>
                  <a:lnTo>
                    <a:pt x="412020" y="81802"/>
                  </a:lnTo>
                  <a:lnTo>
                    <a:pt x="438119" y="82508"/>
                  </a:lnTo>
                  <a:lnTo>
                    <a:pt x="452932" y="66288"/>
                  </a:lnTo>
                  <a:lnTo>
                    <a:pt x="443762" y="34555"/>
                  </a:lnTo>
                  <a:lnTo>
                    <a:pt x="464218" y="18335"/>
                  </a:lnTo>
                  <a:lnTo>
                    <a:pt x="488201" y="34555"/>
                  </a:lnTo>
                  <a:lnTo>
                    <a:pt x="507951" y="27503"/>
                  </a:lnTo>
                  <a:lnTo>
                    <a:pt x="515711" y="705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93260" tIns="46630" rIns="46630" bIns="9326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3229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32" b="0" i="0" u="none" strike="noStrike" kern="1200" cap="none" spc="-51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258" name="Freeform 257"/>
          <p:cNvSpPr/>
          <p:nvPr/>
        </p:nvSpPr>
        <p:spPr bwMode="auto">
          <a:xfrm rot="17384165" flipH="1">
            <a:off x="1915587" y="1041212"/>
            <a:ext cx="2423306" cy="3455265"/>
          </a:xfrm>
          <a:custGeom>
            <a:avLst/>
            <a:gdLst>
              <a:gd name="connsiteX0" fmla="*/ 409204 w 2471898"/>
              <a:gd name="connsiteY0" fmla="*/ 1087694 h 3524550"/>
              <a:gd name="connsiteX1" fmla="*/ 2106405 w 2471898"/>
              <a:gd name="connsiteY1" fmla="*/ 238000 h 3524550"/>
              <a:gd name="connsiteX2" fmla="*/ 2141672 w 2471898"/>
              <a:gd name="connsiteY2" fmla="*/ 240544 h 3524550"/>
              <a:gd name="connsiteX3" fmla="*/ 1842724 w 2471898"/>
              <a:gd name="connsiteY3" fmla="*/ 0 h 3524550"/>
              <a:gd name="connsiteX4" fmla="*/ 2092137 w 2471898"/>
              <a:gd name="connsiteY4" fmla="*/ 0 h 3524550"/>
              <a:gd name="connsiteX5" fmla="*/ 2471898 w 2471898"/>
              <a:gd name="connsiteY5" fmla="*/ 305569 h 3524550"/>
              <a:gd name="connsiteX6" fmla="*/ 2092137 w 2471898"/>
              <a:gd name="connsiteY6" fmla="*/ 611138 h 3524550"/>
              <a:gd name="connsiteX7" fmla="*/ 1842724 w 2471898"/>
              <a:gd name="connsiteY7" fmla="*/ 611138 h 3524550"/>
              <a:gd name="connsiteX8" fmla="*/ 2082315 w 2471898"/>
              <a:gd name="connsiteY8" fmla="*/ 418355 h 3524550"/>
              <a:gd name="connsiteX9" fmla="*/ 1944341 w 2471898"/>
              <a:gd name="connsiteY9" fmla="*/ 420847 h 3524550"/>
              <a:gd name="connsiteX10" fmla="*/ 551631 w 2471898"/>
              <a:gd name="connsiteY10" fmla="*/ 1192847 h 3524550"/>
              <a:gd name="connsiteX11" fmla="*/ 444503 w 2471898"/>
              <a:gd name="connsiteY11" fmla="*/ 3307457 h 3524550"/>
              <a:gd name="connsiteX12" fmla="*/ 487833 w 2471898"/>
              <a:gd name="connsiteY12" fmla="*/ 3373024 h 3524550"/>
              <a:gd name="connsiteX13" fmla="*/ 375961 w 2471898"/>
              <a:gd name="connsiteY13" fmla="*/ 3524550 h 3524550"/>
              <a:gd name="connsiteX14" fmla="*/ 292172 w 2471898"/>
              <a:gd name="connsiteY14" fmla="*/ 3397760 h 3524550"/>
              <a:gd name="connsiteX15" fmla="*/ 409204 w 2471898"/>
              <a:gd name="connsiteY15" fmla="*/ 1087694 h 3524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471898" h="3524550">
                <a:moveTo>
                  <a:pt x="409204" y="1087694"/>
                </a:moveTo>
                <a:cubicBezTo>
                  <a:pt x="822100" y="528441"/>
                  <a:pt x="1460693" y="234240"/>
                  <a:pt x="2106405" y="238000"/>
                </a:cubicBezTo>
                <a:lnTo>
                  <a:pt x="2141672" y="240544"/>
                </a:lnTo>
                <a:lnTo>
                  <a:pt x="1842724" y="0"/>
                </a:lnTo>
                <a:lnTo>
                  <a:pt x="2092137" y="0"/>
                </a:lnTo>
                <a:lnTo>
                  <a:pt x="2471898" y="305569"/>
                </a:lnTo>
                <a:lnTo>
                  <a:pt x="2092137" y="611138"/>
                </a:lnTo>
                <a:lnTo>
                  <a:pt x="1842724" y="611138"/>
                </a:lnTo>
                <a:lnTo>
                  <a:pt x="2082315" y="418355"/>
                </a:lnTo>
                <a:lnTo>
                  <a:pt x="1944341" y="420847"/>
                </a:lnTo>
                <a:cubicBezTo>
                  <a:pt x="1409578" y="462575"/>
                  <a:pt x="895232" y="727452"/>
                  <a:pt x="551631" y="1192847"/>
                </a:cubicBezTo>
                <a:cubicBezTo>
                  <a:pt x="80409" y="1831102"/>
                  <a:pt x="64158" y="2665224"/>
                  <a:pt x="444503" y="3307457"/>
                </a:cubicBezTo>
                <a:lnTo>
                  <a:pt x="487833" y="3373024"/>
                </a:lnTo>
                <a:lnTo>
                  <a:pt x="375961" y="3524550"/>
                </a:lnTo>
                <a:lnTo>
                  <a:pt x="292172" y="3397760"/>
                </a:lnTo>
                <a:cubicBezTo>
                  <a:pt x="-123328" y="2696165"/>
                  <a:pt x="-105574" y="1784943"/>
                  <a:pt x="409204" y="1087694"/>
                </a:cubicBezTo>
                <a:close/>
              </a:path>
            </a:pathLst>
          </a:custGeom>
          <a:solidFill>
            <a:srgbClr val="0070C0">
              <a:alpha val="40000"/>
            </a:srgbClr>
          </a:solidFill>
          <a:ln w="219075">
            <a:noFill/>
            <a:miter lim="800000"/>
          </a:ln>
        </p:spPr>
        <p:txBody>
          <a:bodyPr vert="horz" wrap="square" lIns="89617" tIns="44808" rIns="89617" bIns="44808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8960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7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59" name="Freeform 258"/>
          <p:cNvSpPr/>
          <p:nvPr/>
        </p:nvSpPr>
        <p:spPr bwMode="auto">
          <a:xfrm rot="8404155" flipH="1">
            <a:off x="1776874" y="3436986"/>
            <a:ext cx="2616936" cy="3113816"/>
          </a:xfrm>
          <a:custGeom>
            <a:avLst/>
            <a:gdLst>
              <a:gd name="connsiteX0" fmla="*/ 328730 w 2669411"/>
              <a:gd name="connsiteY0" fmla="*/ 3059042 h 3176255"/>
              <a:gd name="connsiteX1" fmla="*/ 188698 w 2669411"/>
              <a:gd name="connsiteY1" fmla="*/ 3176255 h 3176255"/>
              <a:gd name="connsiteX2" fmla="*/ 160711 w 2669411"/>
              <a:gd name="connsiteY2" fmla="*/ 3117608 h 3176255"/>
              <a:gd name="connsiteX3" fmla="*/ 749413 w 2669411"/>
              <a:gd name="connsiteY3" fmla="*/ 707613 h 3176255"/>
              <a:gd name="connsiteX4" fmla="*/ 2252296 w 2669411"/>
              <a:gd name="connsiteY4" fmla="*/ 225829 h 3176255"/>
              <a:gd name="connsiteX5" fmla="*/ 2334233 w 2669411"/>
              <a:gd name="connsiteY5" fmla="*/ 236559 h 3176255"/>
              <a:gd name="connsiteX6" fmla="*/ 2040237 w 2669411"/>
              <a:gd name="connsiteY6" fmla="*/ 0 h 3176255"/>
              <a:gd name="connsiteX7" fmla="*/ 2289650 w 2669411"/>
              <a:gd name="connsiteY7" fmla="*/ 0 h 3176255"/>
              <a:gd name="connsiteX8" fmla="*/ 2669411 w 2669411"/>
              <a:gd name="connsiteY8" fmla="*/ 305569 h 3176255"/>
              <a:gd name="connsiteX9" fmla="*/ 2289650 w 2669411"/>
              <a:gd name="connsiteY9" fmla="*/ 611138 h 3176255"/>
              <a:gd name="connsiteX10" fmla="*/ 2040237 w 2669411"/>
              <a:gd name="connsiteY10" fmla="*/ 611138 h 3176255"/>
              <a:gd name="connsiteX11" fmla="*/ 2292789 w 2669411"/>
              <a:gd name="connsiteY11" fmla="*/ 407926 h 3176255"/>
              <a:gd name="connsiteX12" fmla="*/ 2118257 w 2669411"/>
              <a:gd name="connsiteY12" fmla="*/ 396892 h 3176255"/>
              <a:gd name="connsiteX13" fmla="*/ 863045 w 2669411"/>
              <a:gd name="connsiteY13" fmla="*/ 843369 h 3176255"/>
              <a:gd name="connsiteX14" fmla="*/ 324155 w 2669411"/>
              <a:gd name="connsiteY14" fmla="*/ 3049453 h 31762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669411" h="3176255">
                <a:moveTo>
                  <a:pt x="328730" y="3059042"/>
                </a:moveTo>
                <a:lnTo>
                  <a:pt x="188698" y="3176255"/>
                </a:lnTo>
                <a:lnTo>
                  <a:pt x="160711" y="3117608"/>
                </a:lnTo>
                <a:cubicBezTo>
                  <a:pt x="-182844" y="2294433"/>
                  <a:pt x="29432" y="1310267"/>
                  <a:pt x="749413" y="707613"/>
                </a:cubicBezTo>
                <a:cubicBezTo>
                  <a:pt x="1185554" y="342544"/>
                  <a:pt x="1726713" y="185515"/>
                  <a:pt x="2252296" y="225829"/>
                </a:cubicBezTo>
                <a:lnTo>
                  <a:pt x="2334233" y="236559"/>
                </a:lnTo>
                <a:lnTo>
                  <a:pt x="2040237" y="0"/>
                </a:lnTo>
                <a:lnTo>
                  <a:pt x="2289650" y="0"/>
                </a:lnTo>
                <a:lnTo>
                  <a:pt x="2669411" y="305569"/>
                </a:lnTo>
                <a:lnTo>
                  <a:pt x="2289650" y="611138"/>
                </a:lnTo>
                <a:lnTo>
                  <a:pt x="2040237" y="611138"/>
                </a:lnTo>
                <a:lnTo>
                  <a:pt x="2292789" y="407926"/>
                </a:lnTo>
                <a:lnTo>
                  <a:pt x="2118257" y="396892"/>
                </a:lnTo>
                <a:cubicBezTo>
                  <a:pt x="1675762" y="390725"/>
                  <a:pt x="1229014" y="537037"/>
                  <a:pt x="863045" y="843369"/>
                </a:cubicBezTo>
                <a:cubicBezTo>
                  <a:pt x="203982" y="1395032"/>
                  <a:pt x="9668" y="2295927"/>
                  <a:pt x="324155" y="3049453"/>
                </a:cubicBezTo>
                <a:close/>
              </a:path>
            </a:pathLst>
          </a:custGeom>
          <a:solidFill>
            <a:srgbClr val="0070C0">
              <a:alpha val="40000"/>
            </a:srgbClr>
          </a:solidFill>
          <a:ln w="219075">
            <a:noFill/>
            <a:miter lim="800000"/>
          </a:ln>
        </p:spPr>
        <p:txBody>
          <a:bodyPr vert="horz" wrap="square" lIns="89617" tIns="44808" rIns="89617" bIns="44808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8960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7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60" name="TextBox 259"/>
          <p:cNvSpPr txBox="1"/>
          <p:nvPr/>
        </p:nvSpPr>
        <p:spPr>
          <a:xfrm>
            <a:off x="5278954" y="5492078"/>
            <a:ext cx="5001011" cy="1037207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 smtClean="0">
                <a:solidFill>
                  <a:schemeClr val="bg1"/>
                </a:solidFill>
                <a:latin typeface="+mj-lt"/>
              </a:rPr>
              <a:t>visit </a:t>
            </a:r>
            <a:r>
              <a:rPr lang="en-US" sz="2400" b="1" dirty="0">
                <a:solidFill>
                  <a:schemeClr val="bg1"/>
                </a:solidFill>
                <a:latin typeface="+mj-lt"/>
              </a:rPr>
              <a:t>www.InternetofYourThings.com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400" b="1" dirty="0" smtClean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7627045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Azure </a:t>
            </a:r>
            <a:r>
              <a:rPr lang="es-ES" dirty="0" err="1" smtClean="0"/>
              <a:t>IoT</a:t>
            </a:r>
            <a:r>
              <a:rPr lang="es-ES" dirty="0" smtClean="0"/>
              <a:t> </a:t>
            </a:r>
            <a:r>
              <a:rPr lang="es-ES" dirty="0" err="1" smtClean="0"/>
              <a:t>Services</a:t>
            </a:r>
            <a:endParaRPr lang="es-E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5498742"/>
              </p:ext>
            </p:extLst>
          </p:nvPr>
        </p:nvGraphicFramePr>
        <p:xfrm>
          <a:off x="720991" y="1193006"/>
          <a:ext cx="10994494" cy="4804341"/>
        </p:xfrm>
        <a:graphic>
          <a:graphicData uri="http://schemas.openxmlformats.org/drawingml/2006/table">
            <a:tbl>
              <a:tblPr firstRow="1" bandRow="1"/>
              <a:tblGrid>
                <a:gridCol w="15374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64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642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642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642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79554">
                <a:tc>
                  <a:txBody>
                    <a:bodyPr/>
                    <a:lstStyle>
                      <a:lvl1pPr marL="0" algn="l" defTabSz="932667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1pPr>
                      <a:lvl2pPr marL="466334" algn="l" defTabSz="932667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2pPr>
                      <a:lvl3pPr marL="932667" algn="l" defTabSz="932667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3pPr>
                      <a:lvl4pPr marL="1399001" algn="l" defTabSz="932667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4pPr>
                      <a:lvl5pPr marL="1865334" algn="l" defTabSz="932667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5pPr>
                      <a:lvl6pPr marL="2331670" algn="l" defTabSz="932667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6pPr>
                      <a:lvl7pPr marL="2798002" algn="l" defTabSz="932667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7pPr>
                      <a:lvl8pPr marL="3264336" algn="l" defTabSz="932667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8pPr>
                      <a:lvl9pPr marL="3730670" algn="l" defTabSz="932667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r>
                        <a:rPr lang="en-GB" sz="1600" b="0" dirty="0" smtClean="0">
                          <a:solidFill>
                            <a:srgbClr val="FFFFFF"/>
                          </a:solidFill>
                          <a:latin typeface="Segoe UI Semibold" panose="020B0702040204020203" pitchFamily="34" charset="0"/>
                        </a:rPr>
                        <a:t>Devices</a:t>
                      </a:r>
                      <a:endParaRPr lang="en-US" sz="1600" b="0" dirty="0">
                        <a:solidFill>
                          <a:srgbClr val="FFFFFF"/>
                        </a:solidFill>
                        <a:latin typeface="Segoe UI Semibold" panose="020B0702040204020203" pitchFamily="34" charset="0"/>
                      </a:endParaRPr>
                    </a:p>
                  </a:txBody>
                  <a:tcPr marL="86165" marR="86165" marT="43083" marB="4308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2145A"/>
                    </a:solidFill>
                  </a:tcPr>
                </a:tc>
                <a:tc>
                  <a:txBody>
                    <a:bodyPr/>
                    <a:lstStyle>
                      <a:lvl1pPr marL="0" algn="l" defTabSz="932667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1pPr>
                      <a:lvl2pPr marL="466334" algn="l" defTabSz="932667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2pPr>
                      <a:lvl3pPr marL="932667" algn="l" defTabSz="932667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3pPr>
                      <a:lvl4pPr marL="1399001" algn="l" defTabSz="932667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4pPr>
                      <a:lvl5pPr marL="1865334" algn="l" defTabSz="932667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5pPr>
                      <a:lvl6pPr marL="2331670" algn="l" defTabSz="932667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6pPr>
                      <a:lvl7pPr marL="2798002" algn="l" defTabSz="932667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7pPr>
                      <a:lvl8pPr marL="3264336" algn="l" defTabSz="932667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8pPr>
                      <a:lvl9pPr marL="3730670" algn="l" defTabSz="932667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indent="0" algn="ctr" defTabSz="69963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0" baseline="0" dirty="0" smtClean="0">
                          <a:solidFill>
                            <a:srgbClr val="FFFFFF"/>
                          </a:solidFill>
                          <a:latin typeface="Segoe UI Semibold" panose="020B0702040204020203" pitchFamily="34" charset="0"/>
                        </a:rPr>
                        <a:t>Device Connectivity</a:t>
                      </a:r>
                      <a:endParaRPr lang="en-GB" sz="1600" b="0" dirty="0" smtClean="0">
                        <a:solidFill>
                          <a:srgbClr val="FFFFFF"/>
                        </a:solidFill>
                        <a:latin typeface="Segoe UI Semibold" panose="020B0702040204020203" pitchFamily="34" charset="0"/>
                      </a:endParaRPr>
                    </a:p>
                  </a:txBody>
                  <a:tcPr marL="86165" marR="86165" marT="43083" marB="43083" anchor="ctr">
                    <a:lnL w="12700" cap="flat" cmpd="sng" algn="ctr">
                      <a:solidFill>
                        <a:srgbClr val="FFFFF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2145A"/>
                    </a:solidFill>
                  </a:tcPr>
                </a:tc>
                <a:tc>
                  <a:txBody>
                    <a:bodyPr/>
                    <a:lstStyle>
                      <a:lvl1pPr marL="0" algn="l" defTabSz="932667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1pPr>
                      <a:lvl2pPr marL="466334" algn="l" defTabSz="932667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2pPr>
                      <a:lvl3pPr marL="932667" algn="l" defTabSz="932667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3pPr>
                      <a:lvl4pPr marL="1399001" algn="l" defTabSz="932667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4pPr>
                      <a:lvl5pPr marL="1865334" algn="l" defTabSz="932667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5pPr>
                      <a:lvl6pPr marL="2331670" algn="l" defTabSz="932667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6pPr>
                      <a:lvl7pPr marL="2798002" algn="l" defTabSz="932667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7pPr>
                      <a:lvl8pPr marL="3264336" algn="l" defTabSz="932667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8pPr>
                      <a:lvl9pPr marL="3730670" algn="l" defTabSz="932667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r>
                        <a:rPr lang="en-GB" sz="1600" b="0" dirty="0" smtClean="0">
                          <a:solidFill>
                            <a:srgbClr val="FFFFFF"/>
                          </a:solidFill>
                          <a:latin typeface="Segoe UI Semibold" panose="020B0702040204020203" pitchFamily="34" charset="0"/>
                        </a:rPr>
                        <a:t>Storage</a:t>
                      </a:r>
                      <a:endParaRPr lang="en-US" sz="1600" b="0" dirty="0">
                        <a:solidFill>
                          <a:srgbClr val="FFFFFF"/>
                        </a:solidFill>
                        <a:latin typeface="Segoe UI Semibold" panose="020B0702040204020203" pitchFamily="34" charset="0"/>
                      </a:endParaRPr>
                    </a:p>
                  </a:txBody>
                  <a:tcPr marL="86165" marR="86165" marT="43083" marB="43083" anchor="ctr">
                    <a:lnL w="12700" cap="flat" cmpd="sng" algn="ctr">
                      <a:solidFill>
                        <a:srgbClr val="FFFFF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2145A"/>
                    </a:solidFill>
                  </a:tcPr>
                </a:tc>
                <a:tc>
                  <a:txBody>
                    <a:bodyPr/>
                    <a:lstStyle>
                      <a:lvl1pPr marL="0" algn="l" defTabSz="932667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1pPr>
                      <a:lvl2pPr marL="466334" algn="l" defTabSz="932667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2pPr>
                      <a:lvl3pPr marL="932667" algn="l" defTabSz="932667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3pPr>
                      <a:lvl4pPr marL="1399001" algn="l" defTabSz="932667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4pPr>
                      <a:lvl5pPr marL="1865334" algn="l" defTabSz="932667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5pPr>
                      <a:lvl6pPr marL="2331670" algn="l" defTabSz="932667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6pPr>
                      <a:lvl7pPr marL="2798002" algn="l" defTabSz="932667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7pPr>
                      <a:lvl8pPr marL="3264336" algn="l" defTabSz="932667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8pPr>
                      <a:lvl9pPr marL="3730670" algn="l" defTabSz="932667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r>
                        <a:rPr lang="en-GB" sz="1600" b="0" dirty="0" smtClean="0">
                          <a:solidFill>
                            <a:srgbClr val="FFFFFF"/>
                          </a:solidFill>
                          <a:latin typeface="Segoe UI Semibold" panose="020B0702040204020203" pitchFamily="34" charset="0"/>
                        </a:rPr>
                        <a:t>Analytics</a:t>
                      </a:r>
                      <a:endParaRPr lang="en-US" sz="1600" b="0" dirty="0">
                        <a:solidFill>
                          <a:srgbClr val="FFFFFF"/>
                        </a:solidFill>
                        <a:latin typeface="Segoe UI Semibold" panose="020B0702040204020203" pitchFamily="34" charset="0"/>
                      </a:endParaRPr>
                    </a:p>
                  </a:txBody>
                  <a:tcPr marL="86165" marR="86165" marT="43083" marB="43083" anchor="ctr">
                    <a:lnL w="12700" cap="flat" cmpd="sng" algn="ctr">
                      <a:solidFill>
                        <a:srgbClr val="FFFFF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2145A"/>
                    </a:solidFill>
                  </a:tcPr>
                </a:tc>
                <a:tc>
                  <a:txBody>
                    <a:bodyPr/>
                    <a:lstStyle>
                      <a:lvl1pPr marL="0" algn="l" defTabSz="932667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1pPr>
                      <a:lvl2pPr marL="466334" algn="l" defTabSz="932667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2pPr>
                      <a:lvl3pPr marL="932667" algn="l" defTabSz="932667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3pPr>
                      <a:lvl4pPr marL="1399001" algn="l" defTabSz="932667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4pPr>
                      <a:lvl5pPr marL="1865334" algn="l" defTabSz="932667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5pPr>
                      <a:lvl6pPr marL="2331670" algn="l" defTabSz="932667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6pPr>
                      <a:lvl7pPr marL="2798002" algn="l" defTabSz="932667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7pPr>
                      <a:lvl8pPr marL="3264336" algn="l" defTabSz="932667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8pPr>
                      <a:lvl9pPr marL="3730670" algn="l" defTabSz="932667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indent="0" algn="ctr" defTabSz="69963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0" kern="1200" dirty="0" smtClean="0">
                          <a:solidFill>
                            <a:srgbClr val="FFFFFF"/>
                          </a:solidFill>
                          <a:latin typeface="Segoe UI Semibold" panose="020B0702040204020203" pitchFamily="34" charset="0"/>
                          <a:ea typeface="+mn-ea"/>
                          <a:cs typeface="+mn-cs"/>
                        </a:rPr>
                        <a:t>Presentation &amp; Action</a:t>
                      </a:r>
                    </a:p>
                  </a:txBody>
                  <a:tcPr marL="86165" marR="86165" marT="43083" marB="43083" anchor="ctr">
                    <a:lnL w="12700" cap="flat" cmpd="sng" algn="ctr">
                      <a:solidFill>
                        <a:srgbClr val="FFFFF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2145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41748">
                <a:tc>
                  <a:txBody>
                    <a:bodyPr/>
                    <a:lstStyle>
                      <a:lvl1pPr marL="0" algn="l" defTabSz="93266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66334" algn="l" defTabSz="93266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32667" algn="l" defTabSz="93266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99001" algn="l" defTabSz="93266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65334" algn="l" defTabSz="93266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331670" algn="l" defTabSz="93266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98002" algn="l" defTabSz="93266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64336" algn="l" defTabSz="93266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730670" algn="l" defTabSz="93266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endParaRPr lang="en-US" sz="1200" dirty="0"/>
                    </a:p>
                  </a:txBody>
                  <a:tcPr marL="516995" marR="86165" marT="43083" marB="43083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8D7"/>
                    </a:solidFill>
                  </a:tcPr>
                </a:tc>
                <a:tc>
                  <a:txBody>
                    <a:bodyPr/>
                    <a:lstStyle>
                      <a:lvl1pPr marL="0" algn="l" defTabSz="93266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66334" algn="l" defTabSz="93266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32667" algn="l" defTabSz="93266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99001" algn="l" defTabSz="93266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65334" algn="l" defTabSz="93266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331670" algn="l" defTabSz="93266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98002" algn="l" defTabSz="93266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64336" algn="l" defTabSz="93266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730670" algn="l" defTabSz="93266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indent="0" algn="l" defTabSz="69963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0" dirty="0" smtClean="0">
                          <a:solidFill>
                            <a:srgbClr val="FFFFFF"/>
                          </a:solidFill>
                        </a:rPr>
                        <a:t>Event Hub</a:t>
                      </a:r>
                    </a:p>
                  </a:txBody>
                  <a:tcPr marL="861659" marR="43083" marT="43083" marB="43083" anchor="ctr">
                    <a:lnL w="12700" cap="flat" cmpd="sng" algn="ctr">
                      <a:solidFill>
                        <a:srgbClr val="FFFFF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8D7"/>
                    </a:solidFill>
                  </a:tcPr>
                </a:tc>
                <a:tc>
                  <a:txBody>
                    <a:bodyPr/>
                    <a:lstStyle>
                      <a:lvl1pPr marL="0" algn="l" defTabSz="93266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66334" algn="l" defTabSz="93266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32667" algn="l" defTabSz="93266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99001" algn="l" defTabSz="93266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65334" algn="l" defTabSz="93266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331670" algn="l" defTabSz="93266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98002" algn="l" defTabSz="93266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64336" algn="l" defTabSz="93266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730670" algn="l" defTabSz="93266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indent="0" algn="l" defTabSz="69963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0" dirty="0" smtClean="0">
                          <a:solidFill>
                            <a:srgbClr val="FFFFFF"/>
                          </a:solidFill>
                        </a:rPr>
                        <a:t>SQL Database</a:t>
                      </a:r>
                    </a:p>
                  </a:txBody>
                  <a:tcPr marL="861659" marR="43083" marT="43083" marB="43083" anchor="ctr">
                    <a:lnL w="12700" cap="flat" cmpd="sng" algn="ctr">
                      <a:solidFill>
                        <a:srgbClr val="FFFFF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8D7"/>
                    </a:solidFill>
                  </a:tcPr>
                </a:tc>
                <a:tc>
                  <a:txBody>
                    <a:bodyPr/>
                    <a:lstStyle>
                      <a:lvl1pPr marL="0" algn="l" defTabSz="93266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66334" algn="l" defTabSz="93266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32667" algn="l" defTabSz="93266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99001" algn="l" defTabSz="93266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65334" algn="l" defTabSz="93266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331670" algn="l" defTabSz="93266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98002" algn="l" defTabSz="93266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64336" algn="l" defTabSz="93266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730670" algn="l" defTabSz="93266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indent="0" algn="l" defTabSz="69963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0" dirty="0" smtClean="0">
                          <a:solidFill>
                            <a:srgbClr val="FFFFFF"/>
                          </a:solidFill>
                        </a:rPr>
                        <a:t>Machine Learning</a:t>
                      </a:r>
                    </a:p>
                  </a:txBody>
                  <a:tcPr marL="861659" marR="43083" marT="43083" marB="43083" anchor="ctr">
                    <a:lnL w="12700" cap="flat" cmpd="sng" algn="ctr">
                      <a:solidFill>
                        <a:srgbClr val="FFFFF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8D7"/>
                    </a:solidFill>
                  </a:tcPr>
                </a:tc>
                <a:tc>
                  <a:txBody>
                    <a:bodyPr/>
                    <a:lstStyle>
                      <a:lvl1pPr marL="0" algn="l" defTabSz="93266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66334" algn="l" defTabSz="93266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32667" algn="l" defTabSz="93266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99001" algn="l" defTabSz="93266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65334" algn="l" defTabSz="93266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331670" algn="l" defTabSz="93266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98002" algn="l" defTabSz="93266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64336" algn="l" defTabSz="93266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730670" algn="l" defTabSz="93266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indent="0" algn="l" defTabSz="69963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0" dirty="0" smtClean="0">
                          <a:solidFill>
                            <a:srgbClr val="FFFFFF"/>
                          </a:solidFill>
                        </a:rPr>
                        <a:t>App</a:t>
                      </a:r>
                      <a:r>
                        <a:rPr lang="en-US" sz="1600" kern="0" baseline="0" dirty="0" smtClean="0">
                          <a:solidFill>
                            <a:srgbClr val="FFFFFF"/>
                          </a:solidFill>
                        </a:rPr>
                        <a:t> Service</a:t>
                      </a:r>
                      <a:endParaRPr lang="en-US" sz="1600" kern="0" dirty="0" smtClean="0">
                        <a:solidFill>
                          <a:srgbClr val="FFFFFF"/>
                        </a:solidFill>
                      </a:endParaRPr>
                    </a:p>
                  </a:txBody>
                  <a:tcPr marL="861659" marR="43083" marT="43083" marB="43083" anchor="ctr">
                    <a:lnL w="12700" cap="flat" cmpd="sng" algn="ctr">
                      <a:solidFill>
                        <a:srgbClr val="FFFFF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8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41748">
                <a:tc>
                  <a:txBody>
                    <a:bodyPr/>
                    <a:lstStyle>
                      <a:lvl1pPr marL="0" algn="l" defTabSz="93266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66334" algn="l" defTabSz="93266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32667" algn="l" defTabSz="93266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99001" algn="l" defTabSz="93266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65334" algn="l" defTabSz="93266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331670" algn="l" defTabSz="93266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98002" algn="l" defTabSz="93266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64336" algn="l" defTabSz="93266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730670" algn="l" defTabSz="93266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endParaRPr lang="en-US" sz="1200" dirty="0"/>
                    </a:p>
                  </a:txBody>
                  <a:tcPr marL="516995" marR="86165" marT="43083" marB="43083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8D7"/>
                    </a:solidFill>
                  </a:tcPr>
                </a:tc>
                <a:tc>
                  <a:txBody>
                    <a:bodyPr/>
                    <a:lstStyle>
                      <a:lvl1pPr marL="0" algn="l" defTabSz="93266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66334" algn="l" defTabSz="93266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32667" algn="l" defTabSz="93266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99001" algn="l" defTabSz="93266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65334" algn="l" defTabSz="93266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331670" algn="l" defTabSz="93266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98002" algn="l" defTabSz="93266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64336" algn="l" defTabSz="93266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730670" algn="l" defTabSz="93266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indent="0" algn="l" defTabSz="69963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kern="0" dirty="0" smtClean="0">
                        <a:solidFill>
                          <a:srgbClr val="FFFFFF"/>
                        </a:solidFill>
                      </a:endParaRPr>
                    </a:p>
                  </a:txBody>
                  <a:tcPr marL="861659" marR="43083" marT="43083" marB="43083" anchor="ctr">
                    <a:lnL w="12700" cap="flat" cmpd="sng" algn="ctr">
                      <a:solidFill>
                        <a:srgbClr val="FFFFF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8D7"/>
                    </a:solidFill>
                  </a:tcPr>
                </a:tc>
                <a:tc>
                  <a:txBody>
                    <a:bodyPr/>
                    <a:lstStyle>
                      <a:lvl1pPr marL="0" algn="l" defTabSz="93266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66334" algn="l" defTabSz="93266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32667" algn="l" defTabSz="93266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99001" algn="l" defTabSz="93266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65334" algn="l" defTabSz="93266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331670" algn="l" defTabSz="93266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98002" algn="l" defTabSz="93266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64336" algn="l" defTabSz="93266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730670" algn="l" defTabSz="93266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indent="0" algn="l" defTabSz="69963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0" dirty="0" smtClean="0">
                          <a:solidFill>
                            <a:srgbClr val="FFFFFF"/>
                          </a:solidFill>
                        </a:rPr>
                        <a:t>Table/Blob Storage</a:t>
                      </a:r>
                    </a:p>
                  </a:txBody>
                  <a:tcPr marL="861659" marR="43083" marT="43083" marB="43083" anchor="ctr">
                    <a:lnL w="12700" cap="flat" cmpd="sng" algn="ctr">
                      <a:solidFill>
                        <a:srgbClr val="FFFFF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8D7"/>
                    </a:solidFill>
                  </a:tcPr>
                </a:tc>
                <a:tc>
                  <a:txBody>
                    <a:bodyPr/>
                    <a:lstStyle>
                      <a:lvl1pPr marL="0" algn="l" defTabSz="93266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66334" algn="l" defTabSz="93266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32667" algn="l" defTabSz="93266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99001" algn="l" defTabSz="93266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65334" algn="l" defTabSz="93266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331670" algn="l" defTabSz="93266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98002" algn="l" defTabSz="93266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64336" algn="l" defTabSz="93266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730670" algn="l" defTabSz="93266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indent="0" algn="l" defTabSz="69963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0" dirty="0" smtClean="0">
                          <a:solidFill>
                            <a:srgbClr val="FFFFFF"/>
                          </a:solidFill>
                        </a:rPr>
                        <a:t>Stream Analytics</a:t>
                      </a:r>
                    </a:p>
                  </a:txBody>
                  <a:tcPr marL="861659" marR="43083" marT="43083" marB="43083" anchor="ctr">
                    <a:lnL w="12700" cap="flat" cmpd="sng" algn="ctr">
                      <a:solidFill>
                        <a:srgbClr val="FFFFF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8D7"/>
                    </a:solidFill>
                  </a:tcPr>
                </a:tc>
                <a:tc>
                  <a:txBody>
                    <a:bodyPr/>
                    <a:lstStyle>
                      <a:lvl1pPr marL="0" algn="l" defTabSz="93266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66334" algn="l" defTabSz="93266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32667" algn="l" defTabSz="93266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99001" algn="l" defTabSz="93266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65334" algn="l" defTabSz="93266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331670" algn="l" defTabSz="93266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98002" algn="l" defTabSz="93266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64336" algn="l" defTabSz="93266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730670" algn="l" defTabSz="93266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indent="0" algn="l" defTabSz="69963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0" dirty="0" smtClean="0">
                          <a:solidFill>
                            <a:srgbClr val="FFFFFF"/>
                          </a:solidFill>
                        </a:rPr>
                        <a:t>Power BI</a:t>
                      </a:r>
                    </a:p>
                  </a:txBody>
                  <a:tcPr marL="861659" marR="43083" marT="43083" marB="43083" anchor="ctr">
                    <a:lnL w="12700" cap="flat" cmpd="sng" algn="ctr">
                      <a:solidFill>
                        <a:srgbClr val="FFFFF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8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41748">
                <a:tc>
                  <a:txBody>
                    <a:bodyPr/>
                    <a:lstStyle>
                      <a:lvl1pPr marL="0" algn="l" defTabSz="93266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66334" algn="l" defTabSz="93266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32667" algn="l" defTabSz="93266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99001" algn="l" defTabSz="93266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65334" algn="l" defTabSz="93266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331670" algn="l" defTabSz="93266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98002" algn="l" defTabSz="93266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64336" algn="l" defTabSz="93266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730670" algn="l" defTabSz="93266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endParaRPr lang="en-US" sz="1200" dirty="0"/>
                    </a:p>
                  </a:txBody>
                  <a:tcPr marL="516995" marR="86165" marT="43083" marB="43083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8D7"/>
                    </a:solidFill>
                  </a:tcPr>
                </a:tc>
                <a:tc>
                  <a:txBody>
                    <a:bodyPr/>
                    <a:lstStyle>
                      <a:lvl1pPr marL="0" algn="l" defTabSz="93266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66334" algn="l" defTabSz="93266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32667" algn="l" defTabSz="93266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99001" algn="l" defTabSz="93266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65334" algn="l" defTabSz="93266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331670" algn="l" defTabSz="93266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98002" algn="l" defTabSz="93266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64336" algn="l" defTabSz="93266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730670" algn="l" defTabSz="93266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indent="0" algn="l" defTabSz="6855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 smtClean="0">
                        <a:solidFill>
                          <a:schemeClr val="bg1"/>
                        </a:solidFill>
                      </a:endParaRPr>
                    </a:p>
                  </a:txBody>
                  <a:tcPr marL="861659" marR="43083" marT="43083" marB="43083" anchor="ctr">
                    <a:lnL w="12700" cap="flat" cmpd="sng" algn="ctr">
                      <a:solidFill>
                        <a:srgbClr val="FFFFF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8D7"/>
                    </a:solidFill>
                  </a:tcPr>
                </a:tc>
                <a:tc>
                  <a:txBody>
                    <a:bodyPr/>
                    <a:lstStyle>
                      <a:lvl1pPr marL="0" algn="l" defTabSz="93266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66334" algn="l" defTabSz="93266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32667" algn="l" defTabSz="93266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99001" algn="l" defTabSz="93266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65334" algn="l" defTabSz="93266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331670" algn="l" defTabSz="93266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98002" algn="l" defTabSz="93266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64336" algn="l" defTabSz="93266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730670" algn="l" defTabSz="93266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indent="0" algn="l" defTabSz="69963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0" dirty="0" smtClean="0">
                          <a:solidFill>
                            <a:srgbClr val="FFFFFF"/>
                          </a:solidFill>
                        </a:rPr>
                        <a:t>DocumentDB</a:t>
                      </a:r>
                    </a:p>
                  </a:txBody>
                  <a:tcPr marL="861659" marR="43083" marT="43083" marB="43083" anchor="ctr">
                    <a:lnL w="12700" cap="flat" cmpd="sng" algn="ctr">
                      <a:solidFill>
                        <a:srgbClr val="FFFFF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8D7"/>
                    </a:solidFill>
                  </a:tcPr>
                </a:tc>
                <a:tc>
                  <a:txBody>
                    <a:bodyPr/>
                    <a:lstStyle>
                      <a:lvl1pPr marL="0" algn="l" defTabSz="93266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66334" algn="l" defTabSz="93266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32667" algn="l" defTabSz="93266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99001" algn="l" defTabSz="93266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65334" algn="l" defTabSz="93266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331670" algn="l" defTabSz="93266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98002" algn="l" defTabSz="93266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64336" algn="l" defTabSz="93266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730670" algn="l" defTabSz="93266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indent="0" algn="l" defTabSz="69963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0" dirty="0" smtClean="0">
                          <a:solidFill>
                            <a:srgbClr val="FFFFFF"/>
                          </a:solidFill>
                        </a:rPr>
                        <a:t>HDInsight</a:t>
                      </a:r>
                    </a:p>
                  </a:txBody>
                  <a:tcPr marL="861659" marR="43083" marT="43083" marB="43083" anchor="ctr">
                    <a:lnL w="12700" cap="flat" cmpd="sng" algn="ctr">
                      <a:solidFill>
                        <a:srgbClr val="FFFFF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8D7"/>
                    </a:solidFill>
                  </a:tcPr>
                </a:tc>
                <a:tc>
                  <a:txBody>
                    <a:bodyPr/>
                    <a:lstStyle>
                      <a:lvl1pPr marL="0" algn="l" defTabSz="93266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66334" algn="l" defTabSz="93266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32667" algn="l" defTabSz="93266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99001" algn="l" defTabSz="93266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65334" algn="l" defTabSz="93266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331670" algn="l" defTabSz="93266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98002" algn="l" defTabSz="93266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64336" algn="l" defTabSz="93266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730670" algn="l" defTabSz="93266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indent="0" algn="l" defTabSz="69963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0" dirty="0" smtClean="0">
                          <a:solidFill>
                            <a:srgbClr val="FFFFFF"/>
                          </a:solidFill>
                        </a:rPr>
                        <a:t>Notification Hubs</a:t>
                      </a:r>
                    </a:p>
                  </a:txBody>
                  <a:tcPr marL="861659" marR="43083" marT="43083" marB="43083" anchor="ctr">
                    <a:lnL w="12700" cap="flat" cmpd="sng" algn="ctr">
                      <a:solidFill>
                        <a:srgbClr val="FFFFF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8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57795">
                <a:tc>
                  <a:txBody>
                    <a:bodyPr/>
                    <a:lstStyle>
                      <a:lvl1pPr marL="0" algn="l" defTabSz="93266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66334" algn="l" defTabSz="93266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32667" algn="l" defTabSz="93266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99001" algn="l" defTabSz="93266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65334" algn="l" defTabSz="93266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331670" algn="l" defTabSz="93266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98002" algn="l" defTabSz="93266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64336" algn="l" defTabSz="93266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730670" algn="l" defTabSz="93266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endParaRPr lang="en-US" sz="1200" dirty="0"/>
                    </a:p>
                  </a:txBody>
                  <a:tcPr marL="516995" marR="86165" marT="43083" marB="43083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3266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66334" algn="l" defTabSz="93266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32667" algn="l" defTabSz="93266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99001" algn="l" defTabSz="93266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65334" algn="l" defTabSz="93266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331670" algn="l" defTabSz="93266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98002" algn="l" defTabSz="93266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64336" algn="l" defTabSz="93266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730670" algn="l" defTabSz="93266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indent="0" algn="l" defTabSz="6855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 smtClean="0">
                        <a:solidFill>
                          <a:schemeClr val="bg1"/>
                        </a:solidFill>
                      </a:endParaRPr>
                    </a:p>
                  </a:txBody>
                  <a:tcPr marL="861659" marR="43083" marT="43083" marB="43083" anchor="ctr">
                    <a:lnL w="12700" cap="flat" cmpd="sng" algn="ctr">
                      <a:solidFill>
                        <a:srgbClr val="FFFFF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8D7"/>
                    </a:solidFill>
                  </a:tcPr>
                </a:tc>
                <a:tc>
                  <a:txBody>
                    <a:bodyPr/>
                    <a:lstStyle>
                      <a:lvl1pPr marL="0" algn="l" defTabSz="93266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66334" algn="l" defTabSz="93266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32667" algn="l" defTabSz="93266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99001" algn="l" defTabSz="93266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65334" algn="l" defTabSz="93266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331670" algn="l" defTabSz="93266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98002" algn="l" defTabSz="93266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64336" algn="l" defTabSz="93266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730670" algn="l" defTabSz="93266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indent="0" algn="l" defTabSz="69963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0" dirty="0" smtClean="0">
                          <a:solidFill>
                            <a:srgbClr val="FFFFFF"/>
                          </a:solidFill>
                        </a:rPr>
                        <a:t>3</a:t>
                      </a:r>
                      <a:r>
                        <a:rPr lang="en-US" sz="1600" kern="0" baseline="30000" dirty="0" smtClean="0">
                          <a:solidFill>
                            <a:srgbClr val="FFFFFF"/>
                          </a:solidFill>
                        </a:rPr>
                        <a:t>rd</a:t>
                      </a:r>
                      <a:r>
                        <a:rPr lang="en-US" sz="1600" kern="0" dirty="0" smtClean="0">
                          <a:solidFill>
                            <a:srgbClr val="FFFFFF"/>
                          </a:solidFill>
                        </a:rPr>
                        <a:t> party Databases</a:t>
                      </a:r>
                    </a:p>
                  </a:txBody>
                  <a:tcPr marL="861659" marR="43083" marT="43083" marB="43083" anchor="ctr">
                    <a:lnL w="12700" cap="flat" cmpd="sng" algn="ctr">
                      <a:solidFill>
                        <a:srgbClr val="FFFFF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8D7"/>
                    </a:solidFill>
                  </a:tcPr>
                </a:tc>
                <a:tc>
                  <a:txBody>
                    <a:bodyPr/>
                    <a:lstStyle>
                      <a:lvl1pPr marL="0" algn="l" defTabSz="93266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66334" algn="l" defTabSz="93266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32667" algn="l" defTabSz="93266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99001" algn="l" defTabSz="93266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65334" algn="l" defTabSz="93266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331670" algn="l" defTabSz="93266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98002" algn="l" defTabSz="93266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64336" algn="l" defTabSz="93266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730670" algn="l" defTabSz="93266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indent="0" algn="l" defTabSz="69963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0" dirty="0" smtClean="0">
                          <a:solidFill>
                            <a:srgbClr val="FFFFFF"/>
                          </a:solidFill>
                        </a:rPr>
                        <a:t>Data Factory</a:t>
                      </a:r>
                    </a:p>
                  </a:txBody>
                  <a:tcPr marL="861659" marR="43083" marT="43083" marB="43083" anchor="ctr">
                    <a:lnL w="12700" cap="flat" cmpd="sng" algn="ctr">
                      <a:solidFill>
                        <a:srgbClr val="FFFFF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8D7"/>
                    </a:solidFill>
                  </a:tcPr>
                </a:tc>
                <a:tc>
                  <a:txBody>
                    <a:bodyPr/>
                    <a:lstStyle>
                      <a:lvl1pPr marL="0" algn="l" defTabSz="93266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66334" algn="l" defTabSz="93266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32667" algn="l" defTabSz="93266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99001" algn="l" defTabSz="93266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65334" algn="l" defTabSz="93266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331670" algn="l" defTabSz="93266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98002" algn="l" defTabSz="93266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64336" algn="l" defTabSz="93266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730670" algn="l" defTabSz="93266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indent="0" algn="l" defTabSz="69963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0" dirty="0" smtClean="0">
                          <a:solidFill>
                            <a:srgbClr val="FFFFFF"/>
                          </a:solidFill>
                        </a:rPr>
                        <a:t>Mobile Services</a:t>
                      </a:r>
                    </a:p>
                  </a:txBody>
                  <a:tcPr marL="861659" marR="43083" marT="43083" marB="43083" anchor="ctr">
                    <a:lnL w="12700" cap="flat" cmpd="sng" algn="ctr">
                      <a:solidFill>
                        <a:srgbClr val="FFFFF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8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41748">
                <a:tc>
                  <a:txBody>
                    <a:bodyPr/>
                    <a:lstStyle>
                      <a:lvl1pPr marL="0" algn="l" defTabSz="93266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66334" algn="l" defTabSz="93266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32667" algn="l" defTabSz="93266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99001" algn="l" defTabSz="93266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65334" algn="l" defTabSz="93266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331670" algn="l" defTabSz="93266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98002" algn="l" defTabSz="93266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64336" algn="l" defTabSz="93266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730670" algn="l" defTabSz="93266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endParaRPr lang="en-US" sz="1200" dirty="0"/>
                    </a:p>
                  </a:txBody>
                  <a:tcPr marL="516995" marR="86165" marT="43083" marB="43083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3266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66334" algn="l" defTabSz="93266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32667" algn="l" defTabSz="93266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99001" algn="l" defTabSz="93266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65334" algn="l" defTabSz="93266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331670" algn="l" defTabSz="93266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98002" algn="l" defTabSz="93266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64336" algn="l" defTabSz="93266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730670" algn="l" defTabSz="93266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endParaRPr lang="en-US" sz="1600" dirty="0"/>
                    </a:p>
                  </a:txBody>
                  <a:tcPr marL="861659" marR="43083" marT="43083" marB="43083" anchor="ctr">
                    <a:lnL w="12700" cap="flat" cmpd="sng" algn="ctr">
                      <a:solidFill>
                        <a:srgbClr val="FFFFF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3266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66334" algn="l" defTabSz="93266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32667" algn="l" defTabSz="93266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99001" algn="l" defTabSz="93266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65334" algn="l" defTabSz="93266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331670" algn="l" defTabSz="93266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98002" algn="l" defTabSz="93266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64336" algn="l" defTabSz="93266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730670" algn="l" defTabSz="93266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endParaRPr lang="en-US" sz="1600" dirty="0"/>
                    </a:p>
                  </a:txBody>
                  <a:tcPr marL="861659" marR="43083" marT="43083" marB="43083" anchor="ctr">
                    <a:lnL w="12700" cap="flat" cmpd="sng" algn="ctr">
                      <a:solidFill>
                        <a:srgbClr val="FFFFF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3266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66334" algn="l" defTabSz="93266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32667" algn="l" defTabSz="93266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99001" algn="l" defTabSz="93266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65334" algn="l" defTabSz="93266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331670" algn="l" defTabSz="93266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98002" algn="l" defTabSz="93266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64336" algn="l" defTabSz="93266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730670" algn="l" defTabSz="93266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Data Lake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861659" marR="43083" marT="43083" marB="43083" anchor="ctr">
                    <a:lnL w="12700" cap="flat" cmpd="sng" algn="ctr">
                      <a:solidFill>
                        <a:srgbClr val="FFFFF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8D7"/>
                    </a:solidFill>
                  </a:tcPr>
                </a:tc>
                <a:tc>
                  <a:txBody>
                    <a:bodyPr/>
                    <a:lstStyle>
                      <a:lvl1pPr marL="0" algn="l" defTabSz="93266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66334" algn="l" defTabSz="93266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32667" algn="l" defTabSz="93266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99001" algn="l" defTabSz="93266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65334" algn="l" defTabSz="93266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331670" algn="l" defTabSz="93266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98002" algn="l" defTabSz="93266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64336" algn="l" defTabSz="93266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730670" algn="l" defTabSz="93266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indent="0" algn="l" defTabSz="69963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0" dirty="0" smtClean="0">
                          <a:solidFill>
                            <a:srgbClr val="FFFFFF"/>
                          </a:solidFill>
                        </a:rPr>
                        <a:t>BizTalk Services</a:t>
                      </a:r>
                    </a:p>
                  </a:txBody>
                  <a:tcPr marL="861659" marR="43083" marT="43083" marB="43083" anchor="ctr">
                    <a:lnL w="12700" cap="flat" cmpd="sng" algn="ctr">
                      <a:solidFill>
                        <a:srgbClr val="FFFFF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8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5" name="Group 4"/>
          <p:cNvGrpSpPr>
            <a:grpSpLocks noChangeAspect="1"/>
          </p:cNvGrpSpPr>
          <p:nvPr/>
        </p:nvGrpSpPr>
        <p:grpSpPr>
          <a:xfrm>
            <a:off x="980098" y="1818216"/>
            <a:ext cx="857276" cy="619142"/>
            <a:chOff x="5893817" y="-2363993"/>
            <a:chExt cx="1589176" cy="1147736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591521" y="-2363993"/>
              <a:ext cx="190326" cy="365760"/>
            </a:xfrm>
            <a:prstGeom prst="rect">
              <a:avLst/>
            </a:prstGeom>
          </p:spPr>
        </p:pic>
        <p:grpSp>
          <p:nvGrpSpPr>
            <p:cNvPr id="7" name="Group 6"/>
            <p:cNvGrpSpPr>
              <a:grpSpLocks noChangeAspect="1"/>
            </p:cNvGrpSpPr>
            <p:nvPr/>
          </p:nvGrpSpPr>
          <p:grpSpPr>
            <a:xfrm>
              <a:off x="6051365" y="-2363988"/>
              <a:ext cx="1149652" cy="1147731"/>
              <a:chOff x="2475317" y="-6877877"/>
              <a:chExt cx="1493848" cy="1490961"/>
            </a:xfrm>
          </p:grpSpPr>
          <p:sp>
            <p:nvSpPr>
              <p:cNvPr id="12" name="Round Same Side Corner Rectangle 11"/>
              <p:cNvSpPr/>
              <p:nvPr/>
            </p:nvSpPr>
            <p:spPr>
              <a:xfrm>
                <a:off x="2475317" y="-6877877"/>
                <a:ext cx="564521" cy="361777"/>
              </a:xfrm>
              <a:custGeom>
                <a:avLst/>
                <a:gdLst/>
                <a:ahLst/>
                <a:cxnLst/>
                <a:rect l="l" t="t" r="r" b="b"/>
                <a:pathLst>
                  <a:path w="564520" h="361776">
                    <a:moveTo>
                      <a:pt x="21117" y="19360"/>
                    </a:moveTo>
                    <a:lnTo>
                      <a:pt x="21117" y="345592"/>
                    </a:lnTo>
                    <a:lnTo>
                      <a:pt x="543404" y="345592"/>
                    </a:lnTo>
                    <a:lnTo>
                      <a:pt x="543404" y="19360"/>
                    </a:lnTo>
                    <a:close/>
                    <a:moveTo>
                      <a:pt x="17539" y="0"/>
                    </a:moveTo>
                    <a:lnTo>
                      <a:pt x="546981" y="0"/>
                    </a:lnTo>
                    <a:cubicBezTo>
                      <a:pt x="556668" y="0"/>
                      <a:pt x="564520" y="7852"/>
                      <a:pt x="564520" y="17539"/>
                    </a:cubicBezTo>
                    <a:lnTo>
                      <a:pt x="564520" y="361776"/>
                    </a:lnTo>
                    <a:lnTo>
                      <a:pt x="0" y="361776"/>
                    </a:lnTo>
                    <a:lnTo>
                      <a:pt x="0" y="17539"/>
                    </a:lnTo>
                    <a:cubicBezTo>
                      <a:pt x="0" y="7852"/>
                      <a:pt x="7852" y="0"/>
                      <a:pt x="1753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69884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sym typeface="Segoe UI" panose="020B0502040204020203" pitchFamily="34" charset="0"/>
                </a:endParaRPr>
              </a:p>
            </p:txBody>
          </p:sp>
          <p:sp>
            <p:nvSpPr>
              <p:cNvPr id="13" name="Trapezoid 12"/>
              <p:cNvSpPr/>
              <p:nvPr/>
            </p:nvSpPr>
            <p:spPr>
              <a:xfrm>
                <a:off x="3302774" y="-5591537"/>
                <a:ext cx="666391" cy="84126"/>
              </a:xfrm>
              <a:custGeom>
                <a:avLst/>
                <a:gdLst/>
                <a:ahLst/>
                <a:cxnLst/>
                <a:rect l="l" t="t" r="r" b="b"/>
                <a:pathLst>
                  <a:path w="666391" h="84127">
                    <a:moveTo>
                      <a:pt x="257990" y="52557"/>
                    </a:moveTo>
                    <a:lnTo>
                      <a:pt x="241755" y="79989"/>
                    </a:lnTo>
                    <a:lnTo>
                      <a:pt x="424635" y="79989"/>
                    </a:lnTo>
                    <a:lnTo>
                      <a:pt x="408400" y="52557"/>
                    </a:lnTo>
                    <a:close/>
                    <a:moveTo>
                      <a:pt x="49787" y="0"/>
                    </a:moveTo>
                    <a:lnTo>
                      <a:pt x="616604" y="0"/>
                    </a:lnTo>
                    <a:lnTo>
                      <a:pt x="666391" y="84127"/>
                    </a:lnTo>
                    <a:lnTo>
                      <a:pt x="0" y="84127"/>
                    </a:lnTo>
                    <a:close/>
                  </a:path>
                </a:pathLst>
              </a:custGeom>
              <a:solidFill>
                <a:srgbClr val="FFFFFF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69884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sym typeface="Segoe UI" panose="020B0502040204020203" pitchFamily="34" charset="0"/>
                </a:endParaRPr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3265064" y="-5414348"/>
                <a:ext cx="665797" cy="27432"/>
              </a:xfrm>
              <a:prstGeom prst="rect">
                <a:avLst/>
              </a:prstGeom>
              <a:solidFill>
                <a:srgbClr val="FFFFFF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69884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sym typeface="Segoe UI" panose="020B0502040204020203" pitchFamily="34" charset="0"/>
                </a:endParaRPr>
              </a:p>
            </p:txBody>
          </p:sp>
        </p:grpSp>
        <p:sp>
          <p:nvSpPr>
            <p:cNvPr id="8" name="Rounded Rectangle 6"/>
            <p:cNvSpPr>
              <a:spLocks noChangeAspect="1"/>
            </p:cNvSpPr>
            <p:nvPr/>
          </p:nvSpPr>
          <p:spPr bwMode="auto">
            <a:xfrm rot="16200000">
              <a:off x="6950542" y="-2438448"/>
              <a:ext cx="349866" cy="509437"/>
            </a:xfrm>
            <a:custGeom>
              <a:avLst/>
              <a:gdLst/>
              <a:ahLst/>
              <a:cxnLst/>
              <a:rect l="l" t="t" r="r" b="b"/>
              <a:pathLst>
                <a:path w="3286897" h="4658497">
                  <a:moveTo>
                    <a:pt x="1600200" y="4382531"/>
                  </a:moveTo>
                  <a:cubicBezTo>
                    <a:pt x="1600200" y="4367744"/>
                    <a:pt x="1588213" y="4355757"/>
                    <a:pt x="1573426" y="4355757"/>
                  </a:cubicBezTo>
                  <a:lnTo>
                    <a:pt x="811428" y="4355757"/>
                  </a:lnTo>
                  <a:cubicBezTo>
                    <a:pt x="796641" y="4355757"/>
                    <a:pt x="784654" y="4367744"/>
                    <a:pt x="784654" y="4382531"/>
                  </a:cubicBezTo>
                  <a:lnTo>
                    <a:pt x="784654" y="4489621"/>
                  </a:lnTo>
                  <a:cubicBezTo>
                    <a:pt x="784654" y="4504408"/>
                    <a:pt x="796641" y="4516395"/>
                    <a:pt x="811428" y="4516395"/>
                  </a:cubicBezTo>
                  <a:lnTo>
                    <a:pt x="1573426" y="4516395"/>
                  </a:lnTo>
                  <a:cubicBezTo>
                    <a:pt x="1588213" y="4516395"/>
                    <a:pt x="1600200" y="4504408"/>
                    <a:pt x="1600200" y="4489621"/>
                  </a:cubicBezTo>
                  <a:close/>
                  <a:moveTo>
                    <a:pt x="2502243" y="4382531"/>
                  </a:moveTo>
                  <a:cubicBezTo>
                    <a:pt x="2502243" y="4367744"/>
                    <a:pt x="2490256" y="4355757"/>
                    <a:pt x="2475469" y="4355757"/>
                  </a:cubicBezTo>
                  <a:lnTo>
                    <a:pt x="1713471" y="4355757"/>
                  </a:lnTo>
                  <a:cubicBezTo>
                    <a:pt x="1698684" y="4355757"/>
                    <a:pt x="1686697" y="4367744"/>
                    <a:pt x="1686697" y="4382531"/>
                  </a:cubicBezTo>
                  <a:lnTo>
                    <a:pt x="1686697" y="4489621"/>
                  </a:lnTo>
                  <a:cubicBezTo>
                    <a:pt x="1686697" y="4504408"/>
                    <a:pt x="1698684" y="4516395"/>
                    <a:pt x="1713471" y="4516395"/>
                  </a:cubicBezTo>
                  <a:lnTo>
                    <a:pt x="2475469" y="4516395"/>
                  </a:lnTo>
                  <a:cubicBezTo>
                    <a:pt x="2490256" y="4516395"/>
                    <a:pt x="2502243" y="4504408"/>
                    <a:pt x="2502243" y="4489621"/>
                  </a:cubicBezTo>
                  <a:close/>
                  <a:moveTo>
                    <a:pt x="3021231" y="480896"/>
                  </a:moveTo>
                  <a:cubicBezTo>
                    <a:pt x="3021231" y="375524"/>
                    <a:pt x="2935811" y="290104"/>
                    <a:pt x="2830439" y="290104"/>
                  </a:cubicBezTo>
                  <a:lnTo>
                    <a:pt x="444108" y="290104"/>
                  </a:lnTo>
                  <a:cubicBezTo>
                    <a:pt x="338736" y="290104"/>
                    <a:pt x="253316" y="375524"/>
                    <a:pt x="253316" y="480896"/>
                  </a:cubicBezTo>
                  <a:lnTo>
                    <a:pt x="253316" y="4029043"/>
                  </a:lnTo>
                  <a:cubicBezTo>
                    <a:pt x="253316" y="4134415"/>
                    <a:pt x="338736" y="4219835"/>
                    <a:pt x="444108" y="4219835"/>
                  </a:cubicBezTo>
                  <a:lnTo>
                    <a:pt x="2830439" y="4219835"/>
                  </a:lnTo>
                  <a:cubicBezTo>
                    <a:pt x="2935811" y="4219835"/>
                    <a:pt x="3021231" y="4134415"/>
                    <a:pt x="3021231" y="4029043"/>
                  </a:cubicBezTo>
                  <a:close/>
                  <a:moveTo>
                    <a:pt x="3286897" y="226566"/>
                  </a:moveTo>
                  <a:lnTo>
                    <a:pt x="3286897" y="4431931"/>
                  </a:lnTo>
                  <a:cubicBezTo>
                    <a:pt x="3286897" y="4557060"/>
                    <a:pt x="3185460" y="4658497"/>
                    <a:pt x="3060331" y="4658497"/>
                  </a:cubicBezTo>
                  <a:lnTo>
                    <a:pt x="226566" y="4658497"/>
                  </a:lnTo>
                  <a:cubicBezTo>
                    <a:pt x="101437" y="4658497"/>
                    <a:pt x="0" y="4557060"/>
                    <a:pt x="0" y="4431931"/>
                  </a:cubicBezTo>
                  <a:lnTo>
                    <a:pt x="0" y="226566"/>
                  </a:lnTo>
                  <a:cubicBezTo>
                    <a:pt x="0" y="101437"/>
                    <a:pt x="101437" y="0"/>
                    <a:pt x="226566" y="0"/>
                  </a:cubicBezTo>
                  <a:lnTo>
                    <a:pt x="3060331" y="0"/>
                  </a:lnTo>
                  <a:cubicBezTo>
                    <a:pt x="3185460" y="0"/>
                    <a:pt x="3286897" y="101437"/>
                    <a:pt x="3286897" y="226566"/>
                  </a:cubicBezTo>
                  <a:close/>
                </a:path>
              </a:pathLst>
            </a:custGeom>
            <a:solidFill>
              <a:srgbClr val="FFFFFF"/>
            </a:solidFill>
            <a:ln w="1079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68548" tIns="34273" rIns="68548" bIns="34273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61656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 panose="020B0502040204020203" pitchFamily="34" charset="0"/>
                <a:sym typeface="Segoe UI Light" panose="020B0502040204020203" pitchFamily="34" charset="0"/>
              </a:endParaRPr>
            </a:p>
          </p:txBody>
        </p:sp>
        <p:pic>
          <p:nvPicPr>
            <p:cNvPr id="9" name="Picture 2" descr="\\MAGNUM\Projects\Microsoft\Cloud Power FY12\Design\ICONS_PNG\Next_Gen_Application.png"/>
            <p:cNvPicPr>
              <a:picLocks noChangeAspect="1" noChangeArrowheads="1"/>
            </p:cNvPicPr>
            <p:nvPr/>
          </p:nvPicPr>
          <p:blipFill>
            <a:blip r:embed="rId3" cstate="screen">
              <a:lum bright="10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3817" y="-2050668"/>
              <a:ext cx="640080" cy="640079"/>
            </a:xfrm>
            <a:prstGeom prst="rect">
              <a:avLst/>
            </a:prstGeom>
            <a:noFill/>
          </p:spPr>
        </p:pic>
        <p:pic>
          <p:nvPicPr>
            <p:cNvPr id="10" name="Picture 24" descr="E:\Eric Suchiang FD\Icons\Metro Icon\Metro icons ALL WHITE\cctv.png"/>
            <p:cNvPicPr>
              <a:picLocks noChangeAspect="1" noChangeArrowheads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6751473" y="-1979040"/>
              <a:ext cx="731520" cy="4034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Freeform 10"/>
            <p:cNvSpPr>
              <a:spLocks noChangeAspect="1"/>
            </p:cNvSpPr>
            <p:nvPr/>
          </p:nvSpPr>
          <p:spPr bwMode="auto">
            <a:xfrm flipH="1">
              <a:off x="6520288" y="-1953486"/>
              <a:ext cx="304147" cy="445714"/>
            </a:xfrm>
            <a:custGeom>
              <a:avLst/>
              <a:gdLst/>
              <a:ahLst/>
              <a:cxnLst/>
              <a:rect l="l" t="t" r="r" b="b"/>
              <a:pathLst>
                <a:path w="739747" h="1113745">
                  <a:moveTo>
                    <a:pt x="580449" y="183754"/>
                  </a:moveTo>
                  <a:lnTo>
                    <a:pt x="608377" y="183754"/>
                  </a:lnTo>
                  <a:cubicBezTo>
                    <a:pt x="612233" y="183754"/>
                    <a:pt x="615359" y="186880"/>
                    <a:pt x="615359" y="190736"/>
                  </a:cubicBezTo>
                  <a:lnTo>
                    <a:pt x="615359" y="243798"/>
                  </a:lnTo>
                  <a:cubicBezTo>
                    <a:pt x="615359" y="247654"/>
                    <a:pt x="612233" y="250780"/>
                    <a:pt x="608377" y="250780"/>
                  </a:cubicBezTo>
                  <a:lnTo>
                    <a:pt x="580449" y="250780"/>
                  </a:lnTo>
                  <a:cubicBezTo>
                    <a:pt x="576593" y="250780"/>
                    <a:pt x="573467" y="247654"/>
                    <a:pt x="573467" y="243798"/>
                  </a:cubicBezTo>
                  <a:lnTo>
                    <a:pt x="573467" y="190736"/>
                  </a:lnTo>
                  <a:cubicBezTo>
                    <a:pt x="573467" y="186880"/>
                    <a:pt x="576593" y="183754"/>
                    <a:pt x="580449" y="183754"/>
                  </a:cubicBezTo>
                  <a:close/>
                  <a:moveTo>
                    <a:pt x="425201" y="49190"/>
                  </a:moveTo>
                  <a:lnTo>
                    <a:pt x="413467" y="958610"/>
                  </a:lnTo>
                  <a:lnTo>
                    <a:pt x="51654" y="872558"/>
                  </a:lnTo>
                  <a:lnTo>
                    <a:pt x="55565" y="51146"/>
                  </a:lnTo>
                  <a:close/>
                  <a:moveTo>
                    <a:pt x="565200" y="20779"/>
                  </a:moveTo>
                  <a:lnTo>
                    <a:pt x="565200" y="995333"/>
                  </a:lnTo>
                  <a:lnTo>
                    <a:pt x="621304" y="987021"/>
                  </a:lnTo>
                  <a:lnTo>
                    <a:pt x="625460" y="20779"/>
                  </a:lnTo>
                  <a:close/>
                  <a:moveTo>
                    <a:pt x="681565" y="0"/>
                  </a:moveTo>
                  <a:lnTo>
                    <a:pt x="677409" y="1005723"/>
                  </a:lnTo>
                  <a:lnTo>
                    <a:pt x="627538" y="1011957"/>
                  </a:lnTo>
                  <a:lnTo>
                    <a:pt x="627538" y="1022346"/>
                  </a:lnTo>
                  <a:lnTo>
                    <a:pt x="739747" y="1061827"/>
                  </a:lnTo>
                  <a:lnTo>
                    <a:pt x="669097" y="1070139"/>
                  </a:lnTo>
                  <a:cubicBezTo>
                    <a:pt x="592617" y="1050415"/>
                    <a:pt x="552151" y="1057209"/>
                    <a:pt x="515329" y="1090918"/>
                  </a:cubicBezTo>
                  <a:lnTo>
                    <a:pt x="422658" y="1113745"/>
                  </a:lnTo>
                  <a:lnTo>
                    <a:pt x="409354" y="1068061"/>
                  </a:lnTo>
                  <a:cubicBezTo>
                    <a:pt x="306312" y="1018127"/>
                    <a:pt x="187349" y="984387"/>
                    <a:pt x="81040" y="978710"/>
                  </a:cubicBezTo>
                  <a:lnTo>
                    <a:pt x="0" y="984943"/>
                  </a:lnTo>
                  <a:lnTo>
                    <a:pt x="72728" y="945463"/>
                  </a:lnTo>
                  <a:lnTo>
                    <a:pt x="108053" y="937151"/>
                  </a:lnTo>
                  <a:lnTo>
                    <a:pt x="108053" y="922605"/>
                  </a:lnTo>
                  <a:lnTo>
                    <a:pt x="64416" y="912216"/>
                  </a:lnTo>
                  <a:lnTo>
                    <a:pt x="64483" y="897455"/>
                  </a:lnTo>
                  <a:lnTo>
                    <a:pt x="441070" y="987021"/>
                  </a:lnTo>
                  <a:lnTo>
                    <a:pt x="453538" y="20779"/>
                  </a:lnTo>
                  <a:lnTo>
                    <a:pt x="68477" y="22817"/>
                  </a:lnTo>
                  <a:lnTo>
                    <a:pt x="68572" y="2078"/>
                  </a:lnTo>
                  <a:close/>
                </a:path>
              </a:pathLst>
            </a:custGeom>
            <a:solidFill>
              <a:srgbClr val="FFFFFF"/>
            </a:solidFill>
            <a:ln w="12700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none" lIns="67201" tIns="33601" rIns="67201" bIns="33601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671355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75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1110827" y="2653382"/>
            <a:ext cx="695399" cy="516592"/>
            <a:chOff x="5630249" y="-855090"/>
            <a:chExt cx="1258953" cy="935238"/>
          </a:xfrm>
          <a:solidFill>
            <a:srgbClr val="FFFFFF"/>
          </a:solidFill>
        </p:grpSpPr>
        <p:sp>
          <p:nvSpPr>
            <p:cNvPr id="16" name="Freeform 239"/>
            <p:cNvSpPr>
              <a:spLocks/>
            </p:cNvSpPr>
            <p:nvPr/>
          </p:nvSpPr>
          <p:spPr bwMode="auto">
            <a:xfrm>
              <a:off x="6536381" y="-810289"/>
              <a:ext cx="352821" cy="439918"/>
            </a:xfrm>
            <a:custGeom>
              <a:avLst/>
              <a:gdLst/>
              <a:ahLst/>
              <a:cxnLst/>
              <a:rect l="l" t="t" r="r" b="b"/>
              <a:pathLst>
                <a:path w="555609" h="711730">
                  <a:moveTo>
                    <a:pt x="11038" y="660302"/>
                  </a:moveTo>
                  <a:cubicBezTo>
                    <a:pt x="11053" y="660302"/>
                    <a:pt x="13887" y="660302"/>
                    <a:pt x="548250" y="660302"/>
                  </a:cubicBezTo>
                  <a:cubicBezTo>
                    <a:pt x="551930" y="660302"/>
                    <a:pt x="555609" y="663976"/>
                    <a:pt x="555609" y="671323"/>
                  </a:cubicBezTo>
                  <a:cubicBezTo>
                    <a:pt x="555609" y="671332"/>
                    <a:pt x="555609" y="671847"/>
                    <a:pt x="555609" y="704383"/>
                  </a:cubicBezTo>
                  <a:cubicBezTo>
                    <a:pt x="555609" y="708057"/>
                    <a:pt x="551930" y="711730"/>
                    <a:pt x="548250" y="711730"/>
                  </a:cubicBezTo>
                  <a:cubicBezTo>
                    <a:pt x="548235" y="711730"/>
                    <a:pt x="545395" y="711730"/>
                    <a:pt x="11038" y="711730"/>
                  </a:cubicBezTo>
                  <a:lnTo>
                    <a:pt x="0" y="704383"/>
                  </a:lnTo>
                  <a:cubicBezTo>
                    <a:pt x="0" y="704375"/>
                    <a:pt x="0" y="703860"/>
                    <a:pt x="0" y="671323"/>
                  </a:cubicBezTo>
                  <a:cubicBezTo>
                    <a:pt x="0" y="663976"/>
                    <a:pt x="3679" y="660302"/>
                    <a:pt x="11038" y="660302"/>
                  </a:cubicBezTo>
                  <a:close/>
                  <a:moveTo>
                    <a:pt x="176551" y="568466"/>
                  </a:moveTo>
                  <a:cubicBezTo>
                    <a:pt x="206005" y="583160"/>
                    <a:pt x="242823" y="590507"/>
                    <a:pt x="279641" y="590507"/>
                  </a:cubicBezTo>
                  <a:cubicBezTo>
                    <a:pt x="316459" y="590507"/>
                    <a:pt x="349595" y="583160"/>
                    <a:pt x="382732" y="568466"/>
                  </a:cubicBezTo>
                  <a:cubicBezTo>
                    <a:pt x="404822" y="601527"/>
                    <a:pt x="437959" y="627242"/>
                    <a:pt x="482140" y="649282"/>
                  </a:cubicBezTo>
                  <a:cubicBezTo>
                    <a:pt x="482124" y="649282"/>
                    <a:pt x="479561" y="649282"/>
                    <a:pt x="77142" y="649282"/>
                  </a:cubicBezTo>
                  <a:cubicBezTo>
                    <a:pt x="121323" y="627242"/>
                    <a:pt x="154460" y="601527"/>
                    <a:pt x="176551" y="568466"/>
                  </a:cubicBezTo>
                  <a:close/>
                  <a:moveTo>
                    <a:pt x="272261" y="221325"/>
                  </a:moveTo>
                  <a:lnTo>
                    <a:pt x="279642" y="221325"/>
                  </a:lnTo>
                  <a:cubicBezTo>
                    <a:pt x="334999" y="221325"/>
                    <a:pt x="379284" y="265615"/>
                    <a:pt x="379284" y="317285"/>
                  </a:cubicBezTo>
                  <a:cubicBezTo>
                    <a:pt x="379284" y="372647"/>
                    <a:pt x="334999" y="416936"/>
                    <a:pt x="279642" y="416936"/>
                  </a:cubicBezTo>
                  <a:cubicBezTo>
                    <a:pt x="224285" y="416936"/>
                    <a:pt x="179999" y="372647"/>
                    <a:pt x="179999" y="317285"/>
                  </a:cubicBezTo>
                  <a:cubicBezTo>
                    <a:pt x="179999" y="298831"/>
                    <a:pt x="187380" y="280378"/>
                    <a:pt x="194761" y="265615"/>
                  </a:cubicBezTo>
                  <a:cubicBezTo>
                    <a:pt x="194761" y="302522"/>
                    <a:pt x="220594" y="324667"/>
                    <a:pt x="250118" y="324667"/>
                  </a:cubicBezTo>
                  <a:cubicBezTo>
                    <a:pt x="279642" y="324667"/>
                    <a:pt x="305475" y="302522"/>
                    <a:pt x="305475" y="269305"/>
                  </a:cubicBezTo>
                  <a:cubicBezTo>
                    <a:pt x="305475" y="247161"/>
                    <a:pt x="290713" y="228707"/>
                    <a:pt x="272261" y="221325"/>
                  </a:cubicBezTo>
                  <a:close/>
                  <a:moveTo>
                    <a:pt x="277805" y="177015"/>
                  </a:moveTo>
                  <a:cubicBezTo>
                    <a:pt x="202284" y="177015"/>
                    <a:pt x="141063" y="238236"/>
                    <a:pt x="141063" y="313757"/>
                  </a:cubicBezTo>
                  <a:cubicBezTo>
                    <a:pt x="141063" y="389278"/>
                    <a:pt x="202284" y="450499"/>
                    <a:pt x="277805" y="450499"/>
                  </a:cubicBezTo>
                  <a:cubicBezTo>
                    <a:pt x="353326" y="450499"/>
                    <a:pt x="414547" y="389278"/>
                    <a:pt x="414547" y="313757"/>
                  </a:cubicBezTo>
                  <a:cubicBezTo>
                    <a:pt x="414547" y="238236"/>
                    <a:pt x="353326" y="177015"/>
                    <a:pt x="277805" y="177015"/>
                  </a:cubicBezTo>
                  <a:close/>
                  <a:moveTo>
                    <a:pt x="277805" y="67313"/>
                  </a:moveTo>
                  <a:cubicBezTo>
                    <a:pt x="413912" y="67313"/>
                    <a:pt x="524249" y="177650"/>
                    <a:pt x="524249" y="313757"/>
                  </a:cubicBezTo>
                  <a:cubicBezTo>
                    <a:pt x="524249" y="449864"/>
                    <a:pt x="413912" y="560201"/>
                    <a:pt x="277805" y="560201"/>
                  </a:cubicBezTo>
                  <a:cubicBezTo>
                    <a:pt x="141698" y="560201"/>
                    <a:pt x="31361" y="449864"/>
                    <a:pt x="31361" y="313757"/>
                  </a:cubicBezTo>
                  <a:cubicBezTo>
                    <a:pt x="31361" y="177650"/>
                    <a:pt x="141698" y="67313"/>
                    <a:pt x="277805" y="67313"/>
                  </a:cubicBezTo>
                  <a:close/>
                  <a:moveTo>
                    <a:pt x="279641" y="0"/>
                  </a:moveTo>
                  <a:cubicBezTo>
                    <a:pt x="338653" y="0"/>
                    <a:pt x="375536" y="29388"/>
                    <a:pt x="379224" y="29388"/>
                  </a:cubicBezTo>
                  <a:lnTo>
                    <a:pt x="382912" y="36735"/>
                  </a:lnTo>
                  <a:cubicBezTo>
                    <a:pt x="382917" y="36751"/>
                    <a:pt x="383137" y="37482"/>
                    <a:pt x="393977" y="73469"/>
                  </a:cubicBezTo>
                  <a:cubicBezTo>
                    <a:pt x="357095" y="55102"/>
                    <a:pt x="320212" y="47755"/>
                    <a:pt x="279641" y="47755"/>
                  </a:cubicBezTo>
                  <a:cubicBezTo>
                    <a:pt x="239070" y="47755"/>
                    <a:pt x="198500" y="55102"/>
                    <a:pt x="165305" y="73469"/>
                  </a:cubicBezTo>
                  <a:cubicBezTo>
                    <a:pt x="165310" y="73454"/>
                    <a:pt x="165529" y="72727"/>
                    <a:pt x="176370" y="36735"/>
                  </a:cubicBezTo>
                  <a:lnTo>
                    <a:pt x="180058" y="29388"/>
                  </a:lnTo>
                  <a:cubicBezTo>
                    <a:pt x="183747" y="29388"/>
                    <a:pt x="220629" y="0"/>
                    <a:pt x="279641" y="0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68551" tIns="34275" rIns="68551" bIns="34275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69884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" name="Round Same Side Corner Rectangle 26"/>
            <p:cNvSpPr>
              <a:spLocks noChangeAspect="1"/>
            </p:cNvSpPr>
            <p:nvPr/>
          </p:nvSpPr>
          <p:spPr bwMode="auto">
            <a:xfrm>
              <a:off x="6169585" y="-360487"/>
              <a:ext cx="240729" cy="403680"/>
            </a:xfrm>
            <a:custGeom>
              <a:avLst/>
              <a:gdLst/>
              <a:ahLst/>
              <a:cxnLst/>
              <a:rect l="l" t="t" r="r" b="b"/>
              <a:pathLst>
                <a:path w="1752600" h="3019424">
                  <a:moveTo>
                    <a:pt x="125916" y="2027200"/>
                  </a:moveTo>
                  <a:lnTo>
                    <a:pt x="125916" y="2164731"/>
                  </a:lnTo>
                  <a:lnTo>
                    <a:pt x="125916" y="2491833"/>
                  </a:lnTo>
                  <a:cubicBezTo>
                    <a:pt x="125916" y="2672486"/>
                    <a:pt x="272365" y="2818935"/>
                    <a:pt x="453018" y="2818935"/>
                  </a:cubicBezTo>
                  <a:lnTo>
                    <a:pt x="1281926" y="2818935"/>
                  </a:lnTo>
                  <a:cubicBezTo>
                    <a:pt x="1462579" y="2818935"/>
                    <a:pt x="1609028" y="2672486"/>
                    <a:pt x="1609028" y="2491833"/>
                  </a:cubicBezTo>
                  <a:cubicBezTo>
                    <a:pt x="1609028" y="2384143"/>
                    <a:pt x="1601776" y="2160419"/>
                    <a:pt x="1601623" y="2049869"/>
                  </a:cubicBezTo>
                  <a:lnTo>
                    <a:pt x="1616462" y="2045785"/>
                  </a:lnTo>
                  <a:lnTo>
                    <a:pt x="1601594" y="2045785"/>
                  </a:lnTo>
                  <a:lnTo>
                    <a:pt x="1601623" y="2049869"/>
                  </a:lnTo>
                  <a:cubicBezTo>
                    <a:pt x="1126071" y="2202699"/>
                    <a:pt x="536769" y="2180503"/>
                    <a:pt x="125916" y="2027200"/>
                  </a:cubicBezTo>
                  <a:close/>
                  <a:moveTo>
                    <a:pt x="1324773" y="1874254"/>
                  </a:moveTo>
                  <a:cubicBezTo>
                    <a:pt x="1312258" y="1874254"/>
                    <a:pt x="1302112" y="1884400"/>
                    <a:pt x="1302112" y="1896915"/>
                  </a:cubicBezTo>
                  <a:lnTo>
                    <a:pt x="1302112" y="1987559"/>
                  </a:lnTo>
                  <a:cubicBezTo>
                    <a:pt x="1302112" y="2000074"/>
                    <a:pt x="1312258" y="2010220"/>
                    <a:pt x="1324773" y="2010220"/>
                  </a:cubicBezTo>
                  <a:lnTo>
                    <a:pt x="1593801" y="2010220"/>
                  </a:lnTo>
                  <a:cubicBezTo>
                    <a:pt x="1606316" y="2010220"/>
                    <a:pt x="1616462" y="2000074"/>
                    <a:pt x="1616462" y="1987559"/>
                  </a:cubicBezTo>
                  <a:lnTo>
                    <a:pt x="1616462" y="1896915"/>
                  </a:lnTo>
                  <a:cubicBezTo>
                    <a:pt x="1616462" y="1884400"/>
                    <a:pt x="1606316" y="1874254"/>
                    <a:pt x="1593801" y="1874254"/>
                  </a:cubicBezTo>
                  <a:close/>
                  <a:moveTo>
                    <a:pt x="935186" y="1874254"/>
                  </a:moveTo>
                  <a:cubicBezTo>
                    <a:pt x="922671" y="1874254"/>
                    <a:pt x="912525" y="1884400"/>
                    <a:pt x="912525" y="1896915"/>
                  </a:cubicBezTo>
                  <a:lnTo>
                    <a:pt x="912525" y="1987559"/>
                  </a:lnTo>
                  <a:cubicBezTo>
                    <a:pt x="912525" y="2000074"/>
                    <a:pt x="922671" y="2010220"/>
                    <a:pt x="935186" y="2010220"/>
                  </a:cubicBezTo>
                  <a:lnTo>
                    <a:pt x="1204214" y="2010220"/>
                  </a:lnTo>
                  <a:cubicBezTo>
                    <a:pt x="1216729" y="2010220"/>
                    <a:pt x="1226875" y="2000074"/>
                    <a:pt x="1226875" y="1987559"/>
                  </a:cubicBezTo>
                  <a:lnTo>
                    <a:pt x="1226875" y="1896915"/>
                  </a:lnTo>
                  <a:cubicBezTo>
                    <a:pt x="1226875" y="1884400"/>
                    <a:pt x="1216729" y="1874254"/>
                    <a:pt x="1204214" y="1874254"/>
                  </a:cubicBezTo>
                  <a:close/>
                  <a:moveTo>
                    <a:pt x="545598" y="1874254"/>
                  </a:moveTo>
                  <a:cubicBezTo>
                    <a:pt x="533083" y="1874254"/>
                    <a:pt x="522937" y="1884400"/>
                    <a:pt x="522937" y="1896915"/>
                  </a:cubicBezTo>
                  <a:lnTo>
                    <a:pt x="522937" y="1987559"/>
                  </a:lnTo>
                  <a:cubicBezTo>
                    <a:pt x="522937" y="2000074"/>
                    <a:pt x="533083" y="2010220"/>
                    <a:pt x="545598" y="2010220"/>
                  </a:cubicBezTo>
                  <a:lnTo>
                    <a:pt x="814626" y="2010220"/>
                  </a:lnTo>
                  <a:cubicBezTo>
                    <a:pt x="827141" y="2010220"/>
                    <a:pt x="837287" y="2000074"/>
                    <a:pt x="837287" y="1987559"/>
                  </a:cubicBezTo>
                  <a:lnTo>
                    <a:pt x="837287" y="1896915"/>
                  </a:lnTo>
                  <a:cubicBezTo>
                    <a:pt x="837287" y="1884400"/>
                    <a:pt x="827141" y="1874254"/>
                    <a:pt x="814626" y="1874254"/>
                  </a:cubicBezTo>
                  <a:close/>
                  <a:moveTo>
                    <a:pt x="156010" y="1874254"/>
                  </a:moveTo>
                  <a:cubicBezTo>
                    <a:pt x="143495" y="1874254"/>
                    <a:pt x="133349" y="1884400"/>
                    <a:pt x="133349" y="1896915"/>
                  </a:cubicBezTo>
                  <a:lnTo>
                    <a:pt x="133349" y="1987559"/>
                  </a:lnTo>
                  <a:cubicBezTo>
                    <a:pt x="133349" y="2000074"/>
                    <a:pt x="143495" y="2010220"/>
                    <a:pt x="156010" y="2010220"/>
                  </a:cubicBezTo>
                  <a:lnTo>
                    <a:pt x="425038" y="2010220"/>
                  </a:lnTo>
                  <a:cubicBezTo>
                    <a:pt x="437553" y="2010220"/>
                    <a:pt x="447699" y="2000074"/>
                    <a:pt x="447699" y="1987559"/>
                  </a:cubicBezTo>
                  <a:lnTo>
                    <a:pt x="447699" y="1896915"/>
                  </a:lnTo>
                  <a:cubicBezTo>
                    <a:pt x="447699" y="1884400"/>
                    <a:pt x="437553" y="1874254"/>
                    <a:pt x="425038" y="1874254"/>
                  </a:cubicBezTo>
                  <a:close/>
                  <a:moveTo>
                    <a:pt x="0" y="1811356"/>
                  </a:moveTo>
                  <a:lnTo>
                    <a:pt x="1752600" y="1811356"/>
                  </a:lnTo>
                  <a:lnTo>
                    <a:pt x="1752600" y="2501115"/>
                  </a:lnTo>
                  <a:cubicBezTo>
                    <a:pt x="1752600" y="2787369"/>
                    <a:pt x="1520545" y="3019424"/>
                    <a:pt x="1234291" y="3019424"/>
                  </a:cubicBezTo>
                  <a:lnTo>
                    <a:pt x="518309" y="3019424"/>
                  </a:lnTo>
                  <a:cubicBezTo>
                    <a:pt x="232055" y="3019424"/>
                    <a:pt x="0" y="2787369"/>
                    <a:pt x="0" y="2501115"/>
                  </a:cubicBezTo>
                  <a:close/>
                  <a:moveTo>
                    <a:pt x="142875" y="676276"/>
                  </a:moveTo>
                  <a:lnTo>
                    <a:pt x="142875" y="1628776"/>
                  </a:lnTo>
                  <a:lnTo>
                    <a:pt x="1609725" y="1628776"/>
                  </a:lnTo>
                  <a:lnTo>
                    <a:pt x="1609725" y="676276"/>
                  </a:lnTo>
                  <a:close/>
                  <a:moveTo>
                    <a:pt x="699410" y="192089"/>
                  </a:moveTo>
                  <a:cubicBezTo>
                    <a:pt x="638133" y="192089"/>
                    <a:pt x="588459" y="241763"/>
                    <a:pt x="588459" y="303040"/>
                  </a:cubicBezTo>
                  <a:cubicBezTo>
                    <a:pt x="588459" y="303039"/>
                    <a:pt x="588459" y="303039"/>
                    <a:pt x="588459" y="303039"/>
                  </a:cubicBezTo>
                  <a:lnTo>
                    <a:pt x="588459" y="303040"/>
                  </a:lnTo>
                  <a:lnTo>
                    <a:pt x="588459" y="303040"/>
                  </a:lnTo>
                  <a:cubicBezTo>
                    <a:pt x="588459" y="364316"/>
                    <a:pt x="638133" y="413990"/>
                    <a:pt x="699410" y="413990"/>
                  </a:cubicBezTo>
                  <a:lnTo>
                    <a:pt x="1053190" y="413991"/>
                  </a:lnTo>
                  <a:cubicBezTo>
                    <a:pt x="1114467" y="413991"/>
                    <a:pt x="1164141" y="364317"/>
                    <a:pt x="1164141" y="303040"/>
                  </a:cubicBezTo>
                  <a:lnTo>
                    <a:pt x="1164142" y="303040"/>
                  </a:lnTo>
                  <a:cubicBezTo>
                    <a:pt x="1164142" y="241763"/>
                    <a:pt x="1114468" y="192089"/>
                    <a:pt x="1053191" y="192089"/>
                  </a:cubicBezTo>
                  <a:close/>
                  <a:moveTo>
                    <a:pt x="434978" y="0"/>
                  </a:moveTo>
                  <a:lnTo>
                    <a:pt x="1317622" y="0"/>
                  </a:lnTo>
                  <a:cubicBezTo>
                    <a:pt x="1557854" y="0"/>
                    <a:pt x="1752600" y="194746"/>
                    <a:pt x="1752600" y="434978"/>
                  </a:cubicBezTo>
                  <a:lnTo>
                    <a:pt x="1752600" y="1781175"/>
                  </a:lnTo>
                  <a:lnTo>
                    <a:pt x="0" y="1781175"/>
                  </a:lnTo>
                  <a:lnTo>
                    <a:pt x="0" y="434978"/>
                  </a:lnTo>
                  <a:cubicBezTo>
                    <a:pt x="0" y="194746"/>
                    <a:pt x="194746" y="0"/>
                    <a:pt x="434978" y="0"/>
                  </a:cubicBezTo>
                  <a:close/>
                </a:path>
              </a:pathLst>
            </a:custGeom>
            <a:grp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68551" tIns="34275" rIns="34275" bIns="68551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84846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7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8" name="Picture 3" descr="C:\Users\chrisw\Desktop\Kinect Hand.png"/>
            <p:cNvPicPr>
              <a:picLocks noChangeAspect="1" noChangeArrowheads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black">
            <a:xfrm>
              <a:off x="5630249" y="-354098"/>
              <a:ext cx="495792" cy="397290"/>
            </a:xfrm>
            <a:prstGeom prst="rect">
              <a:avLst/>
            </a:prstGeom>
            <a:noFill/>
            <a:extLst/>
          </p:spPr>
        </p:pic>
        <p:sp>
          <p:nvSpPr>
            <p:cNvPr id="19" name="Freeform 362"/>
            <p:cNvSpPr>
              <a:spLocks noChangeAspect="1"/>
            </p:cNvSpPr>
            <p:nvPr/>
          </p:nvSpPr>
          <p:spPr bwMode="auto">
            <a:xfrm rot="19207886">
              <a:off x="5709957" y="-855090"/>
              <a:ext cx="265470" cy="461887"/>
            </a:xfrm>
            <a:custGeom>
              <a:avLst/>
              <a:gdLst/>
              <a:ahLst/>
              <a:cxnLst/>
              <a:rect l="l" t="t" r="r" b="b"/>
              <a:pathLst>
                <a:path w="2319649" h="4146395">
                  <a:moveTo>
                    <a:pt x="721347" y="1393541"/>
                  </a:moveTo>
                  <a:lnTo>
                    <a:pt x="1004577" y="1630094"/>
                  </a:lnTo>
                  <a:lnTo>
                    <a:pt x="783124" y="1895244"/>
                  </a:lnTo>
                  <a:lnTo>
                    <a:pt x="499894" y="1658691"/>
                  </a:lnTo>
                  <a:close/>
                  <a:moveTo>
                    <a:pt x="221453" y="976031"/>
                  </a:moveTo>
                  <a:lnTo>
                    <a:pt x="504683" y="1212584"/>
                  </a:lnTo>
                  <a:lnTo>
                    <a:pt x="283230" y="1477734"/>
                  </a:lnTo>
                  <a:lnTo>
                    <a:pt x="0" y="1241181"/>
                  </a:lnTo>
                  <a:close/>
                  <a:moveTo>
                    <a:pt x="1119716" y="916564"/>
                  </a:moveTo>
                  <a:lnTo>
                    <a:pt x="1402946" y="1153118"/>
                  </a:lnTo>
                  <a:lnTo>
                    <a:pt x="1181493" y="1418268"/>
                  </a:lnTo>
                  <a:lnTo>
                    <a:pt x="898263" y="1181715"/>
                  </a:lnTo>
                  <a:close/>
                  <a:moveTo>
                    <a:pt x="619823" y="499054"/>
                  </a:moveTo>
                  <a:lnTo>
                    <a:pt x="903053" y="735607"/>
                  </a:lnTo>
                  <a:lnTo>
                    <a:pt x="681600" y="1000757"/>
                  </a:lnTo>
                  <a:lnTo>
                    <a:pt x="398370" y="764204"/>
                  </a:lnTo>
                  <a:close/>
                  <a:moveTo>
                    <a:pt x="1788219" y="1414996"/>
                  </a:moveTo>
                  <a:lnTo>
                    <a:pt x="1827007" y="1456492"/>
                  </a:lnTo>
                  <a:lnTo>
                    <a:pt x="1848826" y="1510192"/>
                  </a:lnTo>
                  <a:lnTo>
                    <a:pt x="1853674" y="1566334"/>
                  </a:lnTo>
                  <a:lnTo>
                    <a:pt x="1843977" y="1620034"/>
                  </a:lnTo>
                  <a:lnTo>
                    <a:pt x="1817310" y="1671294"/>
                  </a:lnTo>
                  <a:lnTo>
                    <a:pt x="1371242" y="2230266"/>
                  </a:lnTo>
                  <a:lnTo>
                    <a:pt x="1412455" y="2191212"/>
                  </a:lnTo>
                  <a:lnTo>
                    <a:pt x="1465789" y="2166802"/>
                  </a:lnTo>
                  <a:lnTo>
                    <a:pt x="1519123" y="2161920"/>
                  </a:lnTo>
                  <a:lnTo>
                    <a:pt x="1574882" y="2171684"/>
                  </a:lnTo>
                  <a:lnTo>
                    <a:pt x="1625792" y="2200975"/>
                  </a:lnTo>
                  <a:lnTo>
                    <a:pt x="1664580" y="2244912"/>
                  </a:lnTo>
                  <a:lnTo>
                    <a:pt x="1688823" y="2296171"/>
                  </a:lnTo>
                  <a:lnTo>
                    <a:pt x="1693672" y="2349872"/>
                  </a:lnTo>
                  <a:lnTo>
                    <a:pt x="1679126" y="2406013"/>
                  </a:lnTo>
                  <a:lnTo>
                    <a:pt x="1650035" y="2454832"/>
                  </a:lnTo>
                  <a:lnTo>
                    <a:pt x="1613670" y="2506091"/>
                  </a:lnTo>
                  <a:lnTo>
                    <a:pt x="1664580" y="2476800"/>
                  </a:lnTo>
                  <a:lnTo>
                    <a:pt x="1727611" y="2467036"/>
                  </a:lnTo>
                  <a:lnTo>
                    <a:pt x="1783370" y="2476800"/>
                  </a:lnTo>
                  <a:lnTo>
                    <a:pt x="1839128" y="2506091"/>
                  </a:lnTo>
                  <a:lnTo>
                    <a:pt x="1877917" y="2550028"/>
                  </a:lnTo>
                  <a:lnTo>
                    <a:pt x="1902160" y="2601288"/>
                  </a:lnTo>
                  <a:lnTo>
                    <a:pt x="1907008" y="2654988"/>
                  </a:lnTo>
                  <a:lnTo>
                    <a:pt x="1897311" y="2711129"/>
                  </a:lnTo>
                  <a:lnTo>
                    <a:pt x="1868220" y="2759948"/>
                  </a:lnTo>
                  <a:lnTo>
                    <a:pt x="1797916" y="2850262"/>
                  </a:lnTo>
                  <a:lnTo>
                    <a:pt x="1848825" y="2820971"/>
                  </a:lnTo>
                  <a:lnTo>
                    <a:pt x="1907008" y="2811207"/>
                  </a:lnTo>
                  <a:lnTo>
                    <a:pt x="1967616" y="2820971"/>
                  </a:lnTo>
                  <a:lnTo>
                    <a:pt x="2020950" y="2850262"/>
                  </a:lnTo>
                  <a:lnTo>
                    <a:pt x="2057314" y="2891758"/>
                  </a:lnTo>
                  <a:lnTo>
                    <a:pt x="2081557" y="2945459"/>
                  </a:lnTo>
                  <a:lnTo>
                    <a:pt x="2086406" y="3001600"/>
                  </a:lnTo>
                  <a:lnTo>
                    <a:pt x="2076708" y="3055300"/>
                  </a:lnTo>
                  <a:lnTo>
                    <a:pt x="2050041" y="3106560"/>
                  </a:lnTo>
                  <a:lnTo>
                    <a:pt x="1380939" y="3941357"/>
                  </a:lnTo>
                  <a:lnTo>
                    <a:pt x="1351848" y="3975530"/>
                  </a:lnTo>
                  <a:lnTo>
                    <a:pt x="1313059" y="4017026"/>
                  </a:lnTo>
                  <a:lnTo>
                    <a:pt x="1271846" y="4060963"/>
                  </a:lnTo>
                  <a:lnTo>
                    <a:pt x="1218512" y="4097577"/>
                  </a:lnTo>
                  <a:lnTo>
                    <a:pt x="1167602" y="4126868"/>
                  </a:lnTo>
                  <a:lnTo>
                    <a:pt x="1109420" y="4146395"/>
                  </a:lnTo>
                  <a:lnTo>
                    <a:pt x="1058510" y="4141514"/>
                  </a:lnTo>
                  <a:lnTo>
                    <a:pt x="1010024" y="4117104"/>
                  </a:lnTo>
                  <a:lnTo>
                    <a:pt x="973660" y="4090254"/>
                  </a:lnTo>
                  <a:lnTo>
                    <a:pt x="915477" y="4046317"/>
                  </a:lnTo>
                  <a:lnTo>
                    <a:pt x="850022" y="3990176"/>
                  </a:lnTo>
                  <a:lnTo>
                    <a:pt x="777293" y="3931593"/>
                  </a:lnTo>
                  <a:lnTo>
                    <a:pt x="697292" y="3865688"/>
                  </a:lnTo>
                  <a:lnTo>
                    <a:pt x="612442" y="3797343"/>
                  </a:lnTo>
                  <a:lnTo>
                    <a:pt x="532440" y="3731438"/>
                  </a:lnTo>
                  <a:lnTo>
                    <a:pt x="450015" y="3670415"/>
                  </a:lnTo>
                  <a:lnTo>
                    <a:pt x="379710" y="3611832"/>
                  </a:lnTo>
                  <a:lnTo>
                    <a:pt x="319104" y="3560573"/>
                  </a:lnTo>
                  <a:lnTo>
                    <a:pt x="270618" y="3521518"/>
                  </a:lnTo>
                  <a:lnTo>
                    <a:pt x="236678" y="3497108"/>
                  </a:lnTo>
                  <a:lnTo>
                    <a:pt x="190617" y="3445849"/>
                  </a:lnTo>
                  <a:lnTo>
                    <a:pt x="161525" y="3392148"/>
                  </a:lnTo>
                  <a:lnTo>
                    <a:pt x="151828" y="3336007"/>
                  </a:lnTo>
                  <a:lnTo>
                    <a:pt x="151828" y="3277425"/>
                  </a:lnTo>
                  <a:lnTo>
                    <a:pt x="156677" y="3221284"/>
                  </a:lnTo>
                  <a:lnTo>
                    <a:pt x="319104" y="2110661"/>
                  </a:lnTo>
                  <a:lnTo>
                    <a:pt x="333649" y="2052078"/>
                  </a:lnTo>
                  <a:lnTo>
                    <a:pt x="365165" y="2005701"/>
                  </a:lnTo>
                  <a:lnTo>
                    <a:pt x="413651" y="1976410"/>
                  </a:lnTo>
                  <a:lnTo>
                    <a:pt x="464561" y="1956882"/>
                  </a:lnTo>
                  <a:lnTo>
                    <a:pt x="522743" y="1956882"/>
                  </a:lnTo>
                  <a:lnTo>
                    <a:pt x="578502" y="1971528"/>
                  </a:lnTo>
                  <a:lnTo>
                    <a:pt x="622139" y="2005701"/>
                  </a:lnTo>
                  <a:lnTo>
                    <a:pt x="656079" y="2052078"/>
                  </a:lnTo>
                  <a:lnTo>
                    <a:pt x="673049" y="2105779"/>
                  </a:lnTo>
                  <a:lnTo>
                    <a:pt x="673049" y="2161921"/>
                  </a:lnTo>
                  <a:lnTo>
                    <a:pt x="612442" y="2601288"/>
                  </a:lnTo>
                  <a:lnTo>
                    <a:pt x="1531245" y="1441846"/>
                  </a:lnTo>
                  <a:lnTo>
                    <a:pt x="1574882" y="1405232"/>
                  </a:lnTo>
                  <a:lnTo>
                    <a:pt x="1625792" y="1380823"/>
                  </a:lnTo>
                  <a:lnTo>
                    <a:pt x="1683974" y="1375941"/>
                  </a:lnTo>
                  <a:lnTo>
                    <a:pt x="1734885" y="1385705"/>
                  </a:lnTo>
                  <a:close/>
                  <a:moveTo>
                    <a:pt x="2036419" y="835021"/>
                  </a:moveTo>
                  <a:lnTo>
                    <a:pt x="2319649" y="1071574"/>
                  </a:lnTo>
                  <a:lnTo>
                    <a:pt x="2098196" y="1336724"/>
                  </a:lnTo>
                  <a:lnTo>
                    <a:pt x="1814966" y="1100171"/>
                  </a:lnTo>
                  <a:close/>
                  <a:moveTo>
                    <a:pt x="1536525" y="417510"/>
                  </a:moveTo>
                  <a:lnTo>
                    <a:pt x="1819755" y="654063"/>
                  </a:lnTo>
                  <a:lnTo>
                    <a:pt x="1598302" y="919214"/>
                  </a:lnTo>
                  <a:lnTo>
                    <a:pt x="1315073" y="682661"/>
                  </a:lnTo>
                  <a:close/>
                  <a:moveTo>
                    <a:pt x="1036632" y="0"/>
                  </a:moveTo>
                  <a:lnTo>
                    <a:pt x="1319862" y="236553"/>
                  </a:lnTo>
                  <a:lnTo>
                    <a:pt x="1098409" y="501703"/>
                  </a:lnTo>
                  <a:lnTo>
                    <a:pt x="815179" y="26515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7203" tIns="33602" rIns="67203" bIns="33602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67157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75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20" name="handheld"/>
            <p:cNvSpPr>
              <a:spLocks noChangeAspect="1"/>
            </p:cNvSpPr>
            <p:nvPr/>
          </p:nvSpPr>
          <p:spPr bwMode="auto">
            <a:xfrm>
              <a:off x="6068808" y="-810289"/>
              <a:ext cx="396090" cy="274321"/>
            </a:xfrm>
            <a:custGeom>
              <a:avLst/>
              <a:gdLst/>
              <a:ahLst/>
              <a:cxnLst/>
              <a:rect l="l" t="t" r="r" b="b"/>
              <a:pathLst>
                <a:path w="2953954" h="2046352">
                  <a:moveTo>
                    <a:pt x="2765016" y="1281519"/>
                  </a:moveTo>
                  <a:lnTo>
                    <a:pt x="2953954" y="1281519"/>
                  </a:lnTo>
                  <a:lnTo>
                    <a:pt x="2953954" y="2046352"/>
                  </a:lnTo>
                  <a:lnTo>
                    <a:pt x="2765016" y="2046352"/>
                  </a:lnTo>
                  <a:close/>
                  <a:moveTo>
                    <a:pt x="2620827" y="1281519"/>
                  </a:moveTo>
                  <a:lnTo>
                    <a:pt x="2712607" y="1281519"/>
                  </a:lnTo>
                  <a:lnTo>
                    <a:pt x="2712607" y="2046352"/>
                  </a:lnTo>
                  <a:lnTo>
                    <a:pt x="2620827" y="2046352"/>
                  </a:lnTo>
                  <a:close/>
                  <a:moveTo>
                    <a:pt x="2223114" y="1281519"/>
                  </a:moveTo>
                  <a:lnTo>
                    <a:pt x="2314894" y="1281519"/>
                  </a:lnTo>
                  <a:lnTo>
                    <a:pt x="2314894" y="2046352"/>
                  </a:lnTo>
                  <a:lnTo>
                    <a:pt x="2223114" y="2046352"/>
                  </a:lnTo>
                  <a:close/>
                  <a:moveTo>
                    <a:pt x="1923980" y="1281519"/>
                  </a:moveTo>
                  <a:lnTo>
                    <a:pt x="2015760" y="1281519"/>
                  </a:lnTo>
                  <a:lnTo>
                    <a:pt x="2015760" y="2046352"/>
                  </a:lnTo>
                  <a:lnTo>
                    <a:pt x="1923980" y="2046352"/>
                  </a:lnTo>
                  <a:close/>
                  <a:moveTo>
                    <a:pt x="1648639" y="1281519"/>
                  </a:moveTo>
                  <a:lnTo>
                    <a:pt x="1869590" y="1281519"/>
                  </a:lnTo>
                  <a:lnTo>
                    <a:pt x="1869590" y="2046352"/>
                  </a:lnTo>
                  <a:lnTo>
                    <a:pt x="1648639" y="2046352"/>
                  </a:lnTo>
                  <a:close/>
                  <a:moveTo>
                    <a:pt x="1531611" y="1281519"/>
                  </a:moveTo>
                  <a:lnTo>
                    <a:pt x="1621444" y="1281519"/>
                  </a:lnTo>
                  <a:lnTo>
                    <a:pt x="1621444" y="2046352"/>
                  </a:lnTo>
                  <a:lnTo>
                    <a:pt x="1531611" y="2046352"/>
                  </a:lnTo>
                  <a:close/>
                  <a:moveTo>
                    <a:pt x="0" y="0"/>
                  </a:moveTo>
                  <a:lnTo>
                    <a:pt x="2947156" y="0"/>
                  </a:lnTo>
                  <a:lnTo>
                    <a:pt x="2953954" y="363720"/>
                  </a:lnTo>
                  <a:lnTo>
                    <a:pt x="2648021" y="1009579"/>
                  </a:lnTo>
                  <a:lnTo>
                    <a:pt x="1407293" y="1009579"/>
                  </a:lnTo>
                  <a:lnTo>
                    <a:pt x="1233930" y="1346105"/>
                  </a:lnTo>
                  <a:lnTo>
                    <a:pt x="1094561" y="1305314"/>
                  </a:lnTo>
                  <a:lnTo>
                    <a:pt x="815822" y="2029356"/>
                  </a:lnTo>
                  <a:lnTo>
                    <a:pt x="370519" y="2046352"/>
                  </a:lnTo>
                  <a:lnTo>
                    <a:pt x="608467" y="1026575"/>
                  </a:lnTo>
                  <a:lnTo>
                    <a:pt x="0" y="1026575"/>
                  </a:lnTo>
                  <a:close/>
                </a:path>
              </a:pathLst>
            </a:custGeom>
            <a:grp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68551" tIns="34275" rIns="822610" bIns="34275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684846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50" b="0" i="0" u="none" strike="noStrike" kern="0" cap="none" spc="-38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1" name="Freeform 86"/>
            <p:cNvSpPr>
              <a:spLocks noEditPoints="1"/>
            </p:cNvSpPr>
            <p:nvPr/>
          </p:nvSpPr>
          <p:spPr bwMode="black">
            <a:xfrm>
              <a:off x="6488062" y="-249940"/>
              <a:ext cx="328185" cy="330088"/>
            </a:xfrm>
            <a:custGeom>
              <a:avLst/>
              <a:gdLst>
                <a:gd name="T0" fmla="*/ 287 w 292"/>
                <a:gd name="T1" fmla="*/ 113 h 294"/>
                <a:gd name="T2" fmla="*/ 239 w 292"/>
                <a:gd name="T3" fmla="*/ 105 h 294"/>
                <a:gd name="T4" fmla="*/ 252 w 292"/>
                <a:gd name="T5" fmla="*/ 58 h 294"/>
                <a:gd name="T6" fmla="*/ 229 w 292"/>
                <a:gd name="T7" fmla="*/ 32 h 294"/>
                <a:gd name="T8" fmla="*/ 187 w 292"/>
                <a:gd name="T9" fmla="*/ 57 h 294"/>
                <a:gd name="T10" fmla="*/ 167 w 292"/>
                <a:gd name="T11" fmla="*/ 6 h 294"/>
                <a:gd name="T12" fmla="*/ 132 w 292"/>
                <a:gd name="T13" fmla="*/ 0 h 294"/>
                <a:gd name="T14" fmla="*/ 115 w 292"/>
                <a:gd name="T15" fmla="*/ 53 h 294"/>
                <a:gd name="T16" fmla="*/ 72 w 292"/>
                <a:gd name="T17" fmla="*/ 31 h 294"/>
                <a:gd name="T18" fmla="*/ 42 w 292"/>
                <a:gd name="T19" fmla="*/ 49 h 294"/>
                <a:gd name="T20" fmla="*/ 59 w 292"/>
                <a:gd name="T21" fmla="*/ 95 h 294"/>
                <a:gd name="T22" fmla="*/ 12 w 292"/>
                <a:gd name="T23" fmla="*/ 107 h 294"/>
                <a:gd name="T24" fmla="*/ 0 w 292"/>
                <a:gd name="T25" fmla="*/ 140 h 294"/>
                <a:gd name="T26" fmla="*/ 43 w 292"/>
                <a:gd name="T27" fmla="*/ 164 h 294"/>
                <a:gd name="T28" fmla="*/ 14 w 292"/>
                <a:gd name="T29" fmla="*/ 204 h 294"/>
                <a:gd name="T30" fmla="*/ 27 w 292"/>
                <a:gd name="T31" fmla="*/ 237 h 294"/>
                <a:gd name="T32" fmla="*/ 75 w 292"/>
                <a:gd name="T33" fmla="*/ 227 h 294"/>
                <a:gd name="T34" fmla="*/ 79 w 292"/>
                <a:gd name="T35" fmla="*/ 276 h 294"/>
                <a:gd name="T36" fmla="*/ 109 w 292"/>
                <a:gd name="T37" fmla="*/ 293 h 294"/>
                <a:gd name="T38" fmla="*/ 140 w 292"/>
                <a:gd name="T39" fmla="*/ 255 h 294"/>
                <a:gd name="T40" fmla="*/ 152 w 292"/>
                <a:gd name="T41" fmla="*/ 255 h 294"/>
                <a:gd name="T42" fmla="*/ 183 w 292"/>
                <a:gd name="T43" fmla="*/ 293 h 294"/>
                <a:gd name="T44" fmla="*/ 213 w 292"/>
                <a:gd name="T45" fmla="*/ 276 h 294"/>
                <a:gd name="T46" fmla="*/ 217 w 292"/>
                <a:gd name="T47" fmla="*/ 227 h 294"/>
                <a:gd name="T48" fmla="*/ 265 w 292"/>
                <a:gd name="T49" fmla="*/ 237 h 294"/>
                <a:gd name="T50" fmla="*/ 278 w 292"/>
                <a:gd name="T51" fmla="*/ 204 h 294"/>
                <a:gd name="T52" fmla="*/ 249 w 292"/>
                <a:gd name="T53" fmla="*/ 164 h 294"/>
                <a:gd name="T54" fmla="*/ 292 w 292"/>
                <a:gd name="T55" fmla="*/ 140 h 294"/>
                <a:gd name="T56" fmla="*/ 187 w 292"/>
                <a:gd name="T57" fmla="*/ 193 h 294"/>
                <a:gd name="T58" fmla="*/ 105 w 292"/>
                <a:gd name="T59" fmla="*/ 193 h 294"/>
                <a:gd name="T60" fmla="*/ 105 w 292"/>
                <a:gd name="T61" fmla="*/ 111 h 294"/>
                <a:gd name="T62" fmla="*/ 187 w 292"/>
                <a:gd name="T63" fmla="*/ 111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92" h="294">
                  <a:moveTo>
                    <a:pt x="292" y="140"/>
                  </a:moveTo>
                  <a:cubicBezTo>
                    <a:pt x="287" y="113"/>
                    <a:pt x="287" y="113"/>
                    <a:pt x="287" y="113"/>
                  </a:cubicBezTo>
                  <a:cubicBezTo>
                    <a:pt x="286" y="110"/>
                    <a:pt x="284" y="108"/>
                    <a:pt x="280" y="107"/>
                  </a:cubicBezTo>
                  <a:cubicBezTo>
                    <a:pt x="239" y="105"/>
                    <a:pt x="239" y="105"/>
                    <a:pt x="239" y="105"/>
                  </a:cubicBezTo>
                  <a:cubicBezTo>
                    <a:pt x="237" y="102"/>
                    <a:pt x="235" y="98"/>
                    <a:pt x="233" y="95"/>
                  </a:cubicBezTo>
                  <a:cubicBezTo>
                    <a:pt x="252" y="58"/>
                    <a:pt x="252" y="58"/>
                    <a:pt x="252" y="58"/>
                  </a:cubicBezTo>
                  <a:cubicBezTo>
                    <a:pt x="254" y="55"/>
                    <a:pt x="253" y="51"/>
                    <a:pt x="250" y="49"/>
                  </a:cubicBezTo>
                  <a:cubicBezTo>
                    <a:pt x="229" y="32"/>
                    <a:pt x="229" y="32"/>
                    <a:pt x="229" y="32"/>
                  </a:cubicBezTo>
                  <a:cubicBezTo>
                    <a:pt x="227" y="29"/>
                    <a:pt x="223" y="29"/>
                    <a:pt x="220" y="31"/>
                  </a:cubicBezTo>
                  <a:cubicBezTo>
                    <a:pt x="187" y="57"/>
                    <a:pt x="187" y="57"/>
                    <a:pt x="187" y="57"/>
                  </a:cubicBezTo>
                  <a:cubicBezTo>
                    <a:pt x="184" y="55"/>
                    <a:pt x="181" y="54"/>
                    <a:pt x="177" y="53"/>
                  </a:cubicBezTo>
                  <a:cubicBezTo>
                    <a:pt x="167" y="6"/>
                    <a:pt x="167" y="6"/>
                    <a:pt x="167" y="6"/>
                  </a:cubicBezTo>
                  <a:cubicBezTo>
                    <a:pt x="166" y="3"/>
                    <a:pt x="163" y="0"/>
                    <a:pt x="160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29" y="0"/>
                    <a:pt x="126" y="3"/>
                    <a:pt x="125" y="6"/>
                  </a:cubicBezTo>
                  <a:cubicBezTo>
                    <a:pt x="115" y="53"/>
                    <a:pt x="115" y="53"/>
                    <a:pt x="115" y="53"/>
                  </a:cubicBezTo>
                  <a:cubicBezTo>
                    <a:pt x="111" y="54"/>
                    <a:pt x="108" y="55"/>
                    <a:pt x="105" y="57"/>
                  </a:cubicBezTo>
                  <a:cubicBezTo>
                    <a:pt x="72" y="31"/>
                    <a:pt x="72" y="31"/>
                    <a:pt x="72" y="31"/>
                  </a:cubicBezTo>
                  <a:cubicBezTo>
                    <a:pt x="69" y="29"/>
                    <a:pt x="65" y="29"/>
                    <a:pt x="63" y="31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39" y="51"/>
                    <a:pt x="39" y="55"/>
                    <a:pt x="40" y="58"/>
                  </a:cubicBezTo>
                  <a:cubicBezTo>
                    <a:pt x="59" y="95"/>
                    <a:pt x="59" y="95"/>
                    <a:pt x="59" y="95"/>
                  </a:cubicBezTo>
                  <a:cubicBezTo>
                    <a:pt x="57" y="98"/>
                    <a:pt x="55" y="102"/>
                    <a:pt x="53" y="105"/>
                  </a:cubicBezTo>
                  <a:cubicBezTo>
                    <a:pt x="12" y="107"/>
                    <a:pt x="12" y="107"/>
                    <a:pt x="12" y="107"/>
                  </a:cubicBezTo>
                  <a:cubicBezTo>
                    <a:pt x="8" y="107"/>
                    <a:pt x="6" y="110"/>
                    <a:pt x="5" y="113"/>
                  </a:cubicBezTo>
                  <a:cubicBezTo>
                    <a:pt x="0" y="140"/>
                    <a:pt x="0" y="140"/>
                    <a:pt x="0" y="140"/>
                  </a:cubicBezTo>
                  <a:cubicBezTo>
                    <a:pt x="0" y="143"/>
                    <a:pt x="1" y="147"/>
                    <a:pt x="4" y="148"/>
                  </a:cubicBezTo>
                  <a:cubicBezTo>
                    <a:pt x="43" y="164"/>
                    <a:pt x="43" y="164"/>
                    <a:pt x="43" y="164"/>
                  </a:cubicBezTo>
                  <a:cubicBezTo>
                    <a:pt x="44" y="168"/>
                    <a:pt x="44" y="172"/>
                    <a:pt x="45" y="176"/>
                  </a:cubicBezTo>
                  <a:cubicBezTo>
                    <a:pt x="14" y="204"/>
                    <a:pt x="14" y="204"/>
                    <a:pt x="14" y="204"/>
                  </a:cubicBezTo>
                  <a:cubicBezTo>
                    <a:pt x="12" y="206"/>
                    <a:pt x="11" y="210"/>
                    <a:pt x="13" y="213"/>
                  </a:cubicBezTo>
                  <a:cubicBezTo>
                    <a:pt x="27" y="237"/>
                    <a:pt x="27" y="237"/>
                    <a:pt x="27" y="237"/>
                  </a:cubicBezTo>
                  <a:cubicBezTo>
                    <a:pt x="28" y="239"/>
                    <a:pt x="32" y="241"/>
                    <a:pt x="35" y="240"/>
                  </a:cubicBezTo>
                  <a:cubicBezTo>
                    <a:pt x="75" y="227"/>
                    <a:pt x="75" y="227"/>
                    <a:pt x="75" y="227"/>
                  </a:cubicBezTo>
                  <a:cubicBezTo>
                    <a:pt x="78" y="230"/>
                    <a:pt x="81" y="233"/>
                    <a:pt x="84" y="235"/>
                  </a:cubicBezTo>
                  <a:cubicBezTo>
                    <a:pt x="79" y="276"/>
                    <a:pt x="79" y="276"/>
                    <a:pt x="79" y="276"/>
                  </a:cubicBezTo>
                  <a:cubicBezTo>
                    <a:pt x="78" y="280"/>
                    <a:pt x="80" y="283"/>
                    <a:pt x="83" y="284"/>
                  </a:cubicBezTo>
                  <a:cubicBezTo>
                    <a:pt x="109" y="293"/>
                    <a:pt x="109" y="293"/>
                    <a:pt x="109" y="293"/>
                  </a:cubicBezTo>
                  <a:cubicBezTo>
                    <a:pt x="112" y="294"/>
                    <a:pt x="116" y="293"/>
                    <a:pt x="118" y="291"/>
                  </a:cubicBezTo>
                  <a:cubicBezTo>
                    <a:pt x="140" y="255"/>
                    <a:pt x="140" y="255"/>
                    <a:pt x="140" y="255"/>
                  </a:cubicBezTo>
                  <a:cubicBezTo>
                    <a:pt x="142" y="255"/>
                    <a:pt x="144" y="256"/>
                    <a:pt x="146" y="256"/>
                  </a:cubicBezTo>
                  <a:cubicBezTo>
                    <a:pt x="148" y="256"/>
                    <a:pt x="150" y="255"/>
                    <a:pt x="152" y="255"/>
                  </a:cubicBezTo>
                  <a:cubicBezTo>
                    <a:pt x="174" y="291"/>
                    <a:pt x="174" y="291"/>
                    <a:pt x="174" y="291"/>
                  </a:cubicBezTo>
                  <a:cubicBezTo>
                    <a:pt x="176" y="293"/>
                    <a:pt x="180" y="294"/>
                    <a:pt x="183" y="293"/>
                  </a:cubicBezTo>
                  <a:cubicBezTo>
                    <a:pt x="209" y="284"/>
                    <a:pt x="209" y="284"/>
                    <a:pt x="209" y="284"/>
                  </a:cubicBezTo>
                  <a:cubicBezTo>
                    <a:pt x="212" y="283"/>
                    <a:pt x="214" y="280"/>
                    <a:pt x="213" y="276"/>
                  </a:cubicBezTo>
                  <a:cubicBezTo>
                    <a:pt x="208" y="235"/>
                    <a:pt x="208" y="235"/>
                    <a:pt x="208" y="235"/>
                  </a:cubicBezTo>
                  <a:cubicBezTo>
                    <a:pt x="211" y="232"/>
                    <a:pt x="214" y="230"/>
                    <a:pt x="217" y="227"/>
                  </a:cubicBezTo>
                  <a:cubicBezTo>
                    <a:pt x="257" y="240"/>
                    <a:pt x="257" y="240"/>
                    <a:pt x="257" y="240"/>
                  </a:cubicBezTo>
                  <a:cubicBezTo>
                    <a:pt x="260" y="241"/>
                    <a:pt x="264" y="239"/>
                    <a:pt x="265" y="237"/>
                  </a:cubicBezTo>
                  <a:cubicBezTo>
                    <a:pt x="279" y="213"/>
                    <a:pt x="279" y="213"/>
                    <a:pt x="279" y="213"/>
                  </a:cubicBezTo>
                  <a:cubicBezTo>
                    <a:pt x="281" y="210"/>
                    <a:pt x="280" y="206"/>
                    <a:pt x="278" y="204"/>
                  </a:cubicBezTo>
                  <a:cubicBezTo>
                    <a:pt x="247" y="176"/>
                    <a:pt x="247" y="176"/>
                    <a:pt x="247" y="176"/>
                  </a:cubicBezTo>
                  <a:cubicBezTo>
                    <a:pt x="248" y="172"/>
                    <a:pt x="248" y="168"/>
                    <a:pt x="249" y="164"/>
                  </a:cubicBezTo>
                  <a:cubicBezTo>
                    <a:pt x="288" y="148"/>
                    <a:pt x="288" y="148"/>
                    <a:pt x="288" y="148"/>
                  </a:cubicBezTo>
                  <a:cubicBezTo>
                    <a:pt x="291" y="147"/>
                    <a:pt x="292" y="144"/>
                    <a:pt x="292" y="140"/>
                  </a:cubicBezTo>
                  <a:close/>
                  <a:moveTo>
                    <a:pt x="204" y="152"/>
                  </a:moveTo>
                  <a:cubicBezTo>
                    <a:pt x="204" y="168"/>
                    <a:pt x="197" y="182"/>
                    <a:pt x="187" y="193"/>
                  </a:cubicBezTo>
                  <a:cubicBezTo>
                    <a:pt x="176" y="203"/>
                    <a:pt x="162" y="210"/>
                    <a:pt x="146" y="210"/>
                  </a:cubicBezTo>
                  <a:cubicBezTo>
                    <a:pt x="130" y="210"/>
                    <a:pt x="116" y="203"/>
                    <a:pt x="105" y="193"/>
                  </a:cubicBezTo>
                  <a:cubicBezTo>
                    <a:pt x="95" y="182"/>
                    <a:pt x="88" y="168"/>
                    <a:pt x="88" y="152"/>
                  </a:cubicBezTo>
                  <a:cubicBezTo>
                    <a:pt x="88" y="136"/>
                    <a:pt x="95" y="121"/>
                    <a:pt x="105" y="111"/>
                  </a:cubicBezTo>
                  <a:cubicBezTo>
                    <a:pt x="116" y="100"/>
                    <a:pt x="130" y="94"/>
                    <a:pt x="146" y="94"/>
                  </a:cubicBezTo>
                  <a:cubicBezTo>
                    <a:pt x="162" y="94"/>
                    <a:pt x="176" y="100"/>
                    <a:pt x="187" y="111"/>
                  </a:cubicBezTo>
                  <a:cubicBezTo>
                    <a:pt x="197" y="121"/>
                    <a:pt x="204" y="136"/>
                    <a:pt x="204" y="1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51" tIns="34275" rIns="68551" bIns="34275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9881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75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1433266" y="3570069"/>
            <a:ext cx="552282" cy="335680"/>
            <a:chOff x="2012636" y="-279971"/>
            <a:chExt cx="734842" cy="447764"/>
          </a:xfrm>
          <a:solidFill>
            <a:srgbClr val="FFFFFF"/>
          </a:solidFill>
        </p:grpSpPr>
        <p:sp>
          <p:nvSpPr>
            <p:cNvPr id="23" name="Donut 100"/>
            <p:cNvSpPr>
              <a:spLocks noChangeAspect="1"/>
            </p:cNvSpPr>
            <p:nvPr/>
          </p:nvSpPr>
          <p:spPr bwMode="auto">
            <a:xfrm>
              <a:off x="2012636" y="-139831"/>
              <a:ext cx="643825" cy="307624"/>
            </a:xfrm>
            <a:custGeom>
              <a:avLst/>
              <a:gdLst/>
              <a:ahLst/>
              <a:cxnLst/>
              <a:rect l="l" t="t" r="r" b="b"/>
              <a:pathLst>
                <a:path w="6911584" h="2912616">
                  <a:moveTo>
                    <a:pt x="4928423" y="2274235"/>
                  </a:moveTo>
                  <a:cubicBezTo>
                    <a:pt x="4810900" y="2274235"/>
                    <a:pt x="4715629" y="2369506"/>
                    <a:pt x="4715629" y="2487029"/>
                  </a:cubicBezTo>
                  <a:cubicBezTo>
                    <a:pt x="4715629" y="2604552"/>
                    <a:pt x="4810900" y="2699823"/>
                    <a:pt x="4928423" y="2699823"/>
                  </a:cubicBezTo>
                  <a:cubicBezTo>
                    <a:pt x="5045946" y="2699823"/>
                    <a:pt x="5141217" y="2604552"/>
                    <a:pt x="5141217" y="2487029"/>
                  </a:cubicBezTo>
                  <a:cubicBezTo>
                    <a:pt x="5141217" y="2369506"/>
                    <a:pt x="5045946" y="2274235"/>
                    <a:pt x="4928423" y="2274235"/>
                  </a:cubicBezTo>
                  <a:close/>
                  <a:moveTo>
                    <a:pt x="813623" y="2274235"/>
                  </a:moveTo>
                  <a:cubicBezTo>
                    <a:pt x="696100" y="2274235"/>
                    <a:pt x="600829" y="2369506"/>
                    <a:pt x="600829" y="2487029"/>
                  </a:cubicBezTo>
                  <a:cubicBezTo>
                    <a:pt x="600829" y="2604552"/>
                    <a:pt x="696100" y="2699823"/>
                    <a:pt x="813623" y="2699823"/>
                  </a:cubicBezTo>
                  <a:cubicBezTo>
                    <a:pt x="931146" y="2699823"/>
                    <a:pt x="1026417" y="2604552"/>
                    <a:pt x="1026417" y="2487029"/>
                  </a:cubicBezTo>
                  <a:cubicBezTo>
                    <a:pt x="1026417" y="2369506"/>
                    <a:pt x="931146" y="2274235"/>
                    <a:pt x="813623" y="2274235"/>
                  </a:cubicBezTo>
                  <a:close/>
                  <a:moveTo>
                    <a:pt x="4928422" y="2061442"/>
                  </a:moveTo>
                  <a:cubicBezTo>
                    <a:pt x="5163467" y="2061442"/>
                    <a:pt x="5354009" y="2251984"/>
                    <a:pt x="5354009" y="2487029"/>
                  </a:cubicBezTo>
                  <a:cubicBezTo>
                    <a:pt x="5354009" y="2722074"/>
                    <a:pt x="5163467" y="2912616"/>
                    <a:pt x="4928422" y="2912616"/>
                  </a:cubicBezTo>
                  <a:cubicBezTo>
                    <a:pt x="4693377" y="2912616"/>
                    <a:pt x="4502835" y="2722074"/>
                    <a:pt x="4502835" y="2487029"/>
                  </a:cubicBezTo>
                  <a:cubicBezTo>
                    <a:pt x="4502835" y="2251984"/>
                    <a:pt x="4693377" y="2061442"/>
                    <a:pt x="4928422" y="2061442"/>
                  </a:cubicBezTo>
                  <a:close/>
                  <a:moveTo>
                    <a:pt x="813622" y="2061442"/>
                  </a:moveTo>
                  <a:cubicBezTo>
                    <a:pt x="1048667" y="2061442"/>
                    <a:pt x="1239209" y="2251984"/>
                    <a:pt x="1239209" y="2487029"/>
                  </a:cubicBezTo>
                  <a:cubicBezTo>
                    <a:pt x="1239209" y="2722074"/>
                    <a:pt x="1048667" y="2912616"/>
                    <a:pt x="813622" y="2912616"/>
                  </a:cubicBezTo>
                  <a:cubicBezTo>
                    <a:pt x="578577" y="2912616"/>
                    <a:pt x="388035" y="2722074"/>
                    <a:pt x="388035" y="2487029"/>
                  </a:cubicBezTo>
                  <a:cubicBezTo>
                    <a:pt x="388035" y="2251984"/>
                    <a:pt x="578577" y="2061442"/>
                    <a:pt x="813622" y="2061442"/>
                  </a:cubicBezTo>
                  <a:close/>
                  <a:moveTo>
                    <a:pt x="2036754" y="1611385"/>
                  </a:moveTo>
                  <a:cubicBezTo>
                    <a:pt x="2013445" y="1611385"/>
                    <a:pt x="1994550" y="1630280"/>
                    <a:pt x="1994550" y="1653589"/>
                  </a:cubicBezTo>
                  <a:lnTo>
                    <a:pt x="1994550" y="1854931"/>
                  </a:lnTo>
                  <a:cubicBezTo>
                    <a:pt x="1994550" y="1878240"/>
                    <a:pt x="2013445" y="1897135"/>
                    <a:pt x="2036754" y="1897135"/>
                  </a:cubicBezTo>
                  <a:lnTo>
                    <a:pt x="2066645" y="1897135"/>
                  </a:lnTo>
                  <a:cubicBezTo>
                    <a:pt x="2089954" y="1897135"/>
                    <a:pt x="2108849" y="1878240"/>
                    <a:pt x="2108849" y="1854931"/>
                  </a:cubicBezTo>
                  <a:lnTo>
                    <a:pt x="2108849" y="1653589"/>
                  </a:lnTo>
                  <a:cubicBezTo>
                    <a:pt x="2108849" y="1630280"/>
                    <a:pt x="2089954" y="1611385"/>
                    <a:pt x="2066645" y="1611385"/>
                  </a:cubicBezTo>
                  <a:close/>
                  <a:moveTo>
                    <a:pt x="1475440" y="727942"/>
                  </a:moveTo>
                  <a:cubicBezTo>
                    <a:pt x="1454397" y="727942"/>
                    <a:pt x="1437338" y="745001"/>
                    <a:pt x="1437338" y="766044"/>
                  </a:cubicBezTo>
                  <a:lnTo>
                    <a:pt x="1437338" y="1383960"/>
                  </a:lnTo>
                  <a:cubicBezTo>
                    <a:pt x="1437338" y="1405003"/>
                    <a:pt x="1454397" y="1422062"/>
                    <a:pt x="1475440" y="1422062"/>
                  </a:cubicBezTo>
                  <a:lnTo>
                    <a:pt x="2070748" y="1422062"/>
                  </a:lnTo>
                  <a:cubicBezTo>
                    <a:pt x="2091791" y="1422062"/>
                    <a:pt x="2108850" y="1405003"/>
                    <a:pt x="2108850" y="1383960"/>
                  </a:cubicBezTo>
                  <a:lnTo>
                    <a:pt x="2108850" y="766044"/>
                  </a:lnTo>
                  <a:cubicBezTo>
                    <a:pt x="2108850" y="745001"/>
                    <a:pt x="2091791" y="727942"/>
                    <a:pt x="2070748" y="727942"/>
                  </a:cubicBezTo>
                  <a:close/>
                  <a:moveTo>
                    <a:pt x="1119593" y="646850"/>
                  </a:moveTo>
                  <a:lnTo>
                    <a:pt x="732731" y="1335162"/>
                  </a:lnTo>
                  <a:lnTo>
                    <a:pt x="848287" y="1415549"/>
                  </a:lnTo>
                  <a:lnTo>
                    <a:pt x="1124617" y="1400476"/>
                  </a:lnTo>
                  <a:cubicBezTo>
                    <a:pt x="1122942" y="1150942"/>
                    <a:pt x="1121269" y="876287"/>
                    <a:pt x="1119593" y="646850"/>
                  </a:cubicBezTo>
                  <a:close/>
                  <a:moveTo>
                    <a:pt x="1397179" y="570778"/>
                  </a:moveTo>
                  <a:lnTo>
                    <a:pt x="2125675" y="570778"/>
                  </a:lnTo>
                  <a:cubicBezTo>
                    <a:pt x="2202933" y="570778"/>
                    <a:pt x="2252218" y="637545"/>
                    <a:pt x="2252218" y="717081"/>
                  </a:cubicBezTo>
                  <a:cubicBezTo>
                    <a:pt x="2253123" y="910308"/>
                    <a:pt x="2249578" y="2044608"/>
                    <a:pt x="2248259" y="2269890"/>
                  </a:cubicBezTo>
                  <a:cubicBezTo>
                    <a:pt x="2250483" y="2331108"/>
                    <a:pt x="2252033" y="2459994"/>
                    <a:pt x="2105231" y="2459767"/>
                  </a:cubicBezTo>
                  <a:lnTo>
                    <a:pt x="1635886" y="2456926"/>
                  </a:lnTo>
                  <a:cubicBezTo>
                    <a:pt x="1549301" y="2441989"/>
                    <a:pt x="1520317" y="2406126"/>
                    <a:pt x="1487860" y="2315192"/>
                  </a:cubicBezTo>
                  <a:cubicBezTo>
                    <a:pt x="1453241" y="2211444"/>
                    <a:pt x="1369113" y="2004793"/>
                    <a:pt x="1281013" y="1739585"/>
                  </a:cubicBezTo>
                  <a:cubicBezTo>
                    <a:pt x="1281013" y="1190396"/>
                    <a:pt x="1277309" y="1261690"/>
                    <a:pt x="1277309" y="712501"/>
                  </a:cubicBezTo>
                  <a:cubicBezTo>
                    <a:pt x="1277309" y="632964"/>
                    <a:pt x="1319921" y="570778"/>
                    <a:pt x="1397179" y="570778"/>
                  </a:cubicBezTo>
                  <a:close/>
                  <a:moveTo>
                    <a:pt x="1378516" y="531296"/>
                  </a:moveTo>
                  <a:cubicBezTo>
                    <a:pt x="1295800" y="531296"/>
                    <a:pt x="1250178" y="595968"/>
                    <a:pt x="1250178" y="678684"/>
                  </a:cubicBezTo>
                  <a:cubicBezTo>
                    <a:pt x="1250178" y="1249827"/>
                    <a:pt x="1254144" y="1175683"/>
                    <a:pt x="1254144" y="1746826"/>
                  </a:cubicBezTo>
                  <a:cubicBezTo>
                    <a:pt x="1348468" y="2022635"/>
                    <a:pt x="1438538" y="2237547"/>
                    <a:pt x="1475603" y="2345442"/>
                  </a:cubicBezTo>
                  <a:cubicBezTo>
                    <a:pt x="1510353" y="2440012"/>
                    <a:pt x="1541385" y="2477308"/>
                    <a:pt x="1634086" y="2492842"/>
                  </a:cubicBezTo>
                  <a:lnTo>
                    <a:pt x="2136588" y="2495797"/>
                  </a:lnTo>
                  <a:cubicBezTo>
                    <a:pt x="2293761" y="2496033"/>
                    <a:pt x="2292101" y="2361995"/>
                    <a:pt x="2289720" y="2298329"/>
                  </a:cubicBezTo>
                  <a:cubicBezTo>
                    <a:pt x="2291132" y="2064042"/>
                    <a:pt x="2294928" y="884398"/>
                    <a:pt x="2293959" y="683448"/>
                  </a:cubicBezTo>
                  <a:cubicBezTo>
                    <a:pt x="2293959" y="600732"/>
                    <a:pt x="2241192" y="531296"/>
                    <a:pt x="2158476" y="531296"/>
                  </a:cubicBezTo>
                  <a:close/>
                  <a:moveTo>
                    <a:pt x="1423549" y="416"/>
                  </a:moveTo>
                  <a:cubicBezTo>
                    <a:pt x="1438368" y="-304"/>
                    <a:pt x="1455791" y="-118"/>
                    <a:pt x="1476421" y="1183"/>
                  </a:cubicBezTo>
                  <a:lnTo>
                    <a:pt x="6481089" y="10105"/>
                  </a:lnTo>
                  <a:cubicBezTo>
                    <a:pt x="6632014" y="13345"/>
                    <a:pt x="6655620" y="51095"/>
                    <a:pt x="6655050" y="184063"/>
                  </a:cubicBezTo>
                  <a:lnTo>
                    <a:pt x="6646128" y="2374162"/>
                  </a:lnTo>
                  <a:lnTo>
                    <a:pt x="6863866" y="2378147"/>
                  </a:lnTo>
                  <a:cubicBezTo>
                    <a:pt x="6877434" y="2384454"/>
                    <a:pt x="6910051" y="2397906"/>
                    <a:pt x="6906950" y="2418501"/>
                  </a:cubicBezTo>
                  <a:cubicBezTo>
                    <a:pt x="6907670" y="2461406"/>
                    <a:pt x="6908389" y="2504311"/>
                    <a:pt x="6909109" y="2547216"/>
                  </a:cubicBezTo>
                  <a:cubicBezTo>
                    <a:pt x="6920218" y="2597501"/>
                    <a:pt x="6893227" y="2619210"/>
                    <a:pt x="6842424" y="2621870"/>
                  </a:cubicBezTo>
                  <a:lnTo>
                    <a:pt x="5499782" y="2628410"/>
                  </a:lnTo>
                  <a:cubicBezTo>
                    <a:pt x="5461124" y="2372676"/>
                    <a:pt x="5294599" y="2012863"/>
                    <a:pt x="4928839" y="2021784"/>
                  </a:cubicBezTo>
                  <a:cubicBezTo>
                    <a:pt x="4563079" y="2030705"/>
                    <a:pt x="4451567" y="2316177"/>
                    <a:pt x="4380199" y="2623950"/>
                  </a:cubicBezTo>
                  <a:lnTo>
                    <a:pt x="1413975" y="2606108"/>
                  </a:lnTo>
                  <a:cubicBezTo>
                    <a:pt x="1330713" y="2347400"/>
                    <a:pt x="1185005" y="2039627"/>
                    <a:pt x="816270" y="2030705"/>
                  </a:cubicBezTo>
                  <a:cubicBezTo>
                    <a:pt x="447535" y="2021783"/>
                    <a:pt x="361300" y="2329558"/>
                    <a:pt x="294392" y="2458912"/>
                  </a:cubicBezTo>
                  <a:cubicBezTo>
                    <a:pt x="271687" y="2479538"/>
                    <a:pt x="308514" y="2502545"/>
                    <a:pt x="226278" y="2520790"/>
                  </a:cubicBezTo>
                  <a:lnTo>
                    <a:pt x="55873" y="2516259"/>
                  </a:lnTo>
                  <a:cubicBezTo>
                    <a:pt x="16901" y="2506858"/>
                    <a:pt x="4125" y="2495077"/>
                    <a:pt x="3253" y="2459482"/>
                  </a:cubicBezTo>
                  <a:cubicBezTo>
                    <a:pt x="1084" y="2355022"/>
                    <a:pt x="5613" y="2226184"/>
                    <a:pt x="0" y="2146678"/>
                  </a:cubicBezTo>
                  <a:cubicBezTo>
                    <a:pt x="66060" y="2122888"/>
                    <a:pt x="36869" y="2094337"/>
                    <a:pt x="55304" y="2068166"/>
                  </a:cubicBezTo>
                  <a:lnTo>
                    <a:pt x="51749" y="1667628"/>
                  </a:lnTo>
                  <a:cubicBezTo>
                    <a:pt x="59172" y="1613788"/>
                    <a:pt x="45162" y="1555186"/>
                    <a:pt x="102591" y="1548972"/>
                  </a:cubicBezTo>
                  <a:lnTo>
                    <a:pt x="611087" y="1308106"/>
                  </a:lnTo>
                  <a:lnTo>
                    <a:pt x="1289081" y="77011"/>
                  </a:lnTo>
                  <a:cubicBezTo>
                    <a:pt x="1343722" y="54894"/>
                    <a:pt x="1319816" y="5457"/>
                    <a:pt x="1423549" y="416"/>
                  </a:cubicBezTo>
                  <a:close/>
                </a:path>
              </a:pathLst>
            </a:custGeom>
            <a:grp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68551" tIns="34275" rIns="34275" bIns="68551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84846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-38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" name="Frame 5"/>
            <p:cNvSpPr>
              <a:spLocks noChangeAspect="1"/>
            </p:cNvSpPr>
            <p:nvPr/>
          </p:nvSpPr>
          <p:spPr bwMode="auto">
            <a:xfrm>
              <a:off x="2427352" y="-279971"/>
              <a:ext cx="320126" cy="320040"/>
            </a:xfrm>
            <a:custGeom>
              <a:avLst/>
              <a:gdLst/>
              <a:ahLst/>
              <a:cxnLst/>
              <a:rect l="l" t="t" r="r" b="b"/>
              <a:pathLst>
                <a:path w="914400" h="914400">
                  <a:moveTo>
                    <a:pt x="423625" y="642938"/>
                  </a:moveTo>
                  <a:lnTo>
                    <a:pt x="500064" y="720805"/>
                  </a:lnTo>
                  <a:lnTo>
                    <a:pt x="500064" y="770811"/>
                  </a:lnTo>
                  <a:lnTo>
                    <a:pt x="423625" y="770811"/>
                  </a:lnTo>
                  <a:close/>
                  <a:moveTo>
                    <a:pt x="651511" y="598647"/>
                  </a:moveTo>
                  <a:lnTo>
                    <a:pt x="656512" y="599361"/>
                  </a:lnTo>
                  <a:lnTo>
                    <a:pt x="660798" y="600076"/>
                  </a:lnTo>
                  <a:lnTo>
                    <a:pt x="664370" y="602219"/>
                  </a:lnTo>
                  <a:lnTo>
                    <a:pt x="667942" y="605076"/>
                  </a:lnTo>
                  <a:lnTo>
                    <a:pt x="671514" y="608648"/>
                  </a:lnTo>
                  <a:lnTo>
                    <a:pt x="673657" y="612935"/>
                  </a:lnTo>
                  <a:lnTo>
                    <a:pt x="675086" y="617221"/>
                  </a:lnTo>
                  <a:lnTo>
                    <a:pt x="675800" y="622221"/>
                  </a:lnTo>
                  <a:lnTo>
                    <a:pt x="675086" y="627222"/>
                  </a:lnTo>
                  <a:lnTo>
                    <a:pt x="673657" y="631508"/>
                  </a:lnTo>
                  <a:lnTo>
                    <a:pt x="671514" y="635080"/>
                  </a:lnTo>
                  <a:lnTo>
                    <a:pt x="667942" y="638652"/>
                  </a:lnTo>
                  <a:lnTo>
                    <a:pt x="664370" y="642224"/>
                  </a:lnTo>
                  <a:lnTo>
                    <a:pt x="660798" y="644367"/>
                  </a:lnTo>
                  <a:lnTo>
                    <a:pt x="656512" y="645796"/>
                  </a:lnTo>
                  <a:lnTo>
                    <a:pt x="651511" y="646510"/>
                  </a:lnTo>
                  <a:lnTo>
                    <a:pt x="646510" y="645796"/>
                  </a:lnTo>
                  <a:lnTo>
                    <a:pt x="642224" y="644367"/>
                  </a:lnTo>
                  <a:lnTo>
                    <a:pt x="637937" y="642224"/>
                  </a:lnTo>
                  <a:lnTo>
                    <a:pt x="634365" y="638652"/>
                  </a:lnTo>
                  <a:lnTo>
                    <a:pt x="631508" y="635080"/>
                  </a:lnTo>
                  <a:lnTo>
                    <a:pt x="629365" y="631508"/>
                  </a:lnTo>
                  <a:lnTo>
                    <a:pt x="628650" y="627222"/>
                  </a:lnTo>
                  <a:lnTo>
                    <a:pt x="627936" y="622221"/>
                  </a:lnTo>
                  <a:lnTo>
                    <a:pt x="628650" y="617221"/>
                  </a:lnTo>
                  <a:lnTo>
                    <a:pt x="629365" y="612935"/>
                  </a:lnTo>
                  <a:lnTo>
                    <a:pt x="631508" y="608648"/>
                  </a:lnTo>
                  <a:lnTo>
                    <a:pt x="634365" y="605076"/>
                  </a:lnTo>
                  <a:lnTo>
                    <a:pt x="637937" y="602219"/>
                  </a:lnTo>
                  <a:lnTo>
                    <a:pt x="642224" y="600076"/>
                  </a:lnTo>
                  <a:lnTo>
                    <a:pt x="646510" y="599361"/>
                  </a:lnTo>
                  <a:close/>
                  <a:moveTo>
                    <a:pt x="224314" y="447914"/>
                  </a:moveTo>
                  <a:lnTo>
                    <a:pt x="373619" y="600076"/>
                  </a:lnTo>
                  <a:lnTo>
                    <a:pt x="373619" y="770812"/>
                  </a:lnTo>
                  <a:lnTo>
                    <a:pt x="294323" y="770812"/>
                  </a:lnTo>
                  <a:lnTo>
                    <a:pt x="294323" y="568644"/>
                  </a:lnTo>
                  <a:lnTo>
                    <a:pt x="240030" y="568644"/>
                  </a:lnTo>
                  <a:lnTo>
                    <a:pt x="240030" y="768669"/>
                  </a:lnTo>
                  <a:lnTo>
                    <a:pt x="142161" y="769383"/>
                  </a:lnTo>
                  <a:lnTo>
                    <a:pt x="142161" y="696517"/>
                  </a:lnTo>
                  <a:lnTo>
                    <a:pt x="184309" y="696517"/>
                  </a:lnTo>
                  <a:lnTo>
                    <a:pt x="184309" y="642939"/>
                  </a:lnTo>
                  <a:lnTo>
                    <a:pt x="142161" y="642939"/>
                  </a:lnTo>
                  <a:lnTo>
                    <a:pt x="142161" y="565072"/>
                  </a:lnTo>
                  <a:lnTo>
                    <a:pt x="182166" y="565072"/>
                  </a:lnTo>
                  <a:lnTo>
                    <a:pt x="182166" y="518637"/>
                  </a:lnTo>
                  <a:lnTo>
                    <a:pt x="142161" y="518637"/>
                  </a:lnTo>
                  <a:lnTo>
                    <a:pt x="142161" y="448629"/>
                  </a:lnTo>
                  <a:close/>
                  <a:moveTo>
                    <a:pt x="272891" y="250746"/>
                  </a:moveTo>
                  <a:lnTo>
                    <a:pt x="278606" y="251461"/>
                  </a:lnTo>
                  <a:lnTo>
                    <a:pt x="282892" y="252889"/>
                  </a:lnTo>
                  <a:lnTo>
                    <a:pt x="286464" y="255032"/>
                  </a:lnTo>
                  <a:lnTo>
                    <a:pt x="290036" y="257890"/>
                  </a:lnTo>
                  <a:lnTo>
                    <a:pt x="292894" y="261462"/>
                  </a:lnTo>
                  <a:lnTo>
                    <a:pt x="295037" y="265034"/>
                  </a:lnTo>
                  <a:lnTo>
                    <a:pt x="296466" y="269320"/>
                  </a:lnTo>
                  <a:lnTo>
                    <a:pt x="297180" y="275035"/>
                  </a:lnTo>
                  <a:lnTo>
                    <a:pt x="296466" y="280036"/>
                  </a:lnTo>
                  <a:lnTo>
                    <a:pt x="295037" y="284322"/>
                  </a:lnTo>
                  <a:lnTo>
                    <a:pt x="292894" y="287894"/>
                  </a:lnTo>
                  <a:lnTo>
                    <a:pt x="290036" y="291466"/>
                  </a:lnTo>
                  <a:lnTo>
                    <a:pt x="286464" y="294323"/>
                  </a:lnTo>
                  <a:lnTo>
                    <a:pt x="282892" y="296466"/>
                  </a:lnTo>
                  <a:lnTo>
                    <a:pt x="278606" y="297181"/>
                  </a:lnTo>
                  <a:lnTo>
                    <a:pt x="272891" y="297895"/>
                  </a:lnTo>
                  <a:lnTo>
                    <a:pt x="267890" y="297181"/>
                  </a:lnTo>
                  <a:lnTo>
                    <a:pt x="263604" y="296466"/>
                  </a:lnTo>
                  <a:lnTo>
                    <a:pt x="260032" y="294323"/>
                  </a:lnTo>
                  <a:lnTo>
                    <a:pt x="256460" y="291466"/>
                  </a:lnTo>
                  <a:lnTo>
                    <a:pt x="253603" y="287894"/>
                  </a:lnTo>
                  <a:lnTo>
                    <a:pt x="251459" y="284322"/>
                  </a:lnTo>
                  <a:lnTo>
                    <a:pt x="250031" y="280036"/>
                  </a:lnTo>
                  <a:lnTo>
                    <a:pt x="249316" y="275035"/>
                  </a:lnTo>
                  <a:lnTo>
                    <a:pt x="250031" y="269320"/>
                  </a:lnTo>
                  <a:lnTo>
                    <a:pt x="251459" y="265034"/>
                  </a:lnTo>
                  <a:lnTo>
                    <a:pt x="253603" y="261462"/>
                  </a:lnTo>
                  <a:lnTo>
                    <a:pt x="256460" y="257890"/>
                  </a:lnTo>
                  <a:lnTo>
                    <a:pt x="260032" y="255032"/>
                  </a:lnTo>
                  <a:lnTo>
                    <a:pt x="263604" y="252889"/>
                  </a:lnTo>
                  <a:lnTo>
                    <a:pt x="267890" y="251461"/>
                  </a:lnTo>
                  <a:close/>
                  <a:moveTo>
                    <a:pt x="722947" y="147876"/>
                  </a:moveTo>
                  <a:lnTo>
                    <a:pt x="770811" y="147876"/>
                  </a:lnTo>
                  <a:lnTo>
                    <a:pt x="770811" y="227171"/>
                  </a:lnTo>
                  <a:lnTo>
                    <a:pt x="722947" y="227171"/>
                  </a:lnTo>
                  <a:close/>
                  <a:moveTo>
                    <a:pt x="554355" y="143589"/>
                  </a:moveTo>
                  <a:lnTo>
                    <a:pt x="672227" y="143589"/>
                  </a:lnTo>
                  <a:lnTo>
                    <a:pt x="672941" y="281464"/>
                  </a:lnTo>
                  <a:lnTo>
                    <a:pt x="772239" y="281464"/>
                  </a:lnTo>
                  <a:lnTo>
                    <a:pt x="772239" y="358616"/>
                  </a:lnTo>
                  <a:lnTo>
                    <a:pt x="722947" y="358616"/>
                  </a:lnTo>
                  <a:lnTo>
                    <a:pt x="722947" y="410051"/>
                  </a:lnTo>
                  <a:lnTo>
                    <a:pt x="772239" y="410051"/>
                  </a:lnTo>
                  <a:lnTo>
                    <a:pt x="772239" y="485775"/>
                  </a:lnTo>
                  <a:lnTo>
                    <a:pt x="722947" y="485775"/>
                  </a:lnTo>
                  <a:lnTo>
                    <a:pt x="722947" y="537210"/>
                  </a:lnTo>
                  <a:lnTo>
                    <a:pt x="772239" y="537210"/>
                  </a:lnTo>
                  <a:lnTo>
                    <a:pt x="772239" y="770811"/>
                  </a:lnTo>
                  <a:lnTo>
                    <a:pt x="677942" y="770811"/>
                  </a:lnTo>
                  <a:lnTo>
                    <a:pt x="677942" y="699374"/>
                  </a:lnTo>
                  <a:lnTo>
                    <a:pt x="682228" y="697945"/>
                  </a:lnTo>
                  <a:lnTo>
                    <a:pt x="686514" y="696516"/>
                  </a:lnTo>
                  <a:lnTo>
                    <a:pt x="690086" y="694373"/>
                  </a:lnTo>
                  <a:lnTo>
                    <a:pt x="694372" y="692230"/>
                  </a:lnTo>
                  <a:lnTo>
                    <a:pt x="697944" y="689372"/>
                  </a:lnTo>
                  <a:lnTo>
                    <a:pt x="702230" y="686515"/>
                  </a:lnTo>
                  <a:lnTo>
                    <a:pt x="705802" y="683657"/>
                  </a:lnTo>
                  <a:lnTo>
                    <a:pt x="709374" y="680800"/>
                  </a:lnTo>
                  <a:lnTo>
                    <a:pt x="714375" y="675085"/>
                  </a:lnTo>
                  <a:lnTo>
                    <a:pt x="719375" y="667941"/>
                  </a:lnTo>
                  <a:lnTo>
                    <a:pt x="722947" y="661512"/>
                  </a:lnTo>
                  <a:lnTo>
                    <a:pt x="726519" y="654368"/>
                  </a:lnTo>
                  <a:lnTo>
                    <a:pt x="728662" y="647938"/>
                  </a:lnTo>
                  <a:lnTo>
                    <a:pt x="730805" y="639366"/>
                  </a:lnTo>
                  <a:lnTo>
                    <a:pt x="732234" y="632222"/>
                  </a:lnTo>
                  <a:lnTo>
                    <a:pt x="732948" y="624364"/>
                  </a:lnTo>
                  <a:lnTo>
                    <a:pt x="732234" y="616506"/>
                  </a:lnTo>
                  <a:lnTo>
                    <a:pt x="730805" y="608648"/>
                  </a:lnTo>
                  <a:lnTo>
                    <a:pt x="728662" y="600790"/>
                  </a:lnTo>
                  <a:lnTo>
                    <a:pt x="726519" y="593646"/>
                  </a:lnTo>
                  <a:lnTo>
                    <a:pt x="722947" y="586502"/>
                  </a:lnTo>
                  <a:lnTo>
                    <a:pt x="719375" y="580073"/>
                  </a:lnTo>
                  <a:lnTo>
                    <a:pt x="714375" y="572929"/>
                  </a:lnTo>
                  <a:lnTo>
                    <a:pt x="709374" y="567214"/>
                  </a:lnTo>
                  <a:lnTo>
                    <a:pt x="705802" y="563642"/>
                  </a:lnTo>
                  <a:lnTo>
                    <a:pt x="702230" y="560785"/>
                  </a:lnTo>
                  <a:lnTo>
                    <a:pt x="697230" y="557927"/>
                  </a:lnTo>
                  <a:lnTo>
                    <a:pt x="693658" y="555070"/>
                  </a:lnTo>
                  <a:lnTo>
                    <a:pt x="689372" y="552927"/>
                  </a:lnTo>
                  <a:lnTo>
                    <a:pt x="685085" y="550783"/>
                  </a:lnTo>
                  <a:lnTo>
                    <a:pt x="680085" y="549355"/>
                  </a:lnTo>
                  <a:lnTo>
                    <a:pt x="675799" y="547211"/>
                  </a:lnTo>
                  <a:lnTo>
                    <a:pt x="675084" y="464344"/>
                  </a:lnTo>
                  <a:lnTo>
                    <a:pt x="554355" y="345757"/>
                  </a:lnTo>
                  <a:close/>
                  <a:moveTo>
                    <a:pt x="507920" y="143589"/>
                  </a:moveTo>
                  <a:lnTo>
                    <a:pt x="507920" y="305752"/>
                  </a:lnTo>
                  <a:lnTo>
                    <a:pt x="420766" y="218598"/>
                  </a:lnTo>
                  <a:lnTo>
                    <a:pt x="420766" y="144303"/>
                  </a:lnTo>
                  <a:close/>
                  <a:moveTo>
                    <a:pt x="371476" y="143589"/>
                  </a:moveTo>
                  <a:lnTo>
                    <a:pt x="371476" y="231457"/>
                  </a:lnTo>
                  <a:lnTo>
                    <a:pt x="634366" y="497205"/>
                  </a:lnTo>
                  <a:lnTo>
                    <a:pt x="634366" y="547211"/>
                  </a:lnTo>
                  <a:lnTo>
                    <a:pt x="622221" y="551498"/>
                  </a:lnTo>
                  <a:lnTo>
                    <a:pt x="610791" y="557213"/>
                  </a:lnTo>
                  <a:lnTo>
                    <a:pt x="600076" y="565071"/>
                  </a:lnTo>
                  <a:lnTo>
                    <a:pt x="591503" y="574358"/>
                  </a:lnTo>
                  <a:lnTo>
                    <a:pt x="584360" y="585788"/>
                  </a:lnTo>
                  <a:lnTo>
                    <a:pt x="577930" y="597218"/>
                  </a:lnTo>
                  <a:lnTo>
                    <a:pt x="575073" y="610791"/>
                  </a:lnTo>
                  <a:lnTo>
                    <a:pt x="573644" y="624364"/>
                  </a:lnTo>
                  <a:lnTo>
                    <a:pt x="574358" y="632222"/>
                  </a:lnTo>
                  <a:lnTo>
                    <a:pt x="575073" y="639366"/>
                  </a:lnTo>
                  <a:lnTo>
                    <a:pt x="577216" y="647938"/>
                  </a:lnTo>
                  <a:lnTo>
                    <a:pt x="580073" y="654368"/>
                  </a:lnTo>
                  <a:lnTo>
                    <a:pt x="582931" y="661512"/>
                  </a:lnTo>
                  <a:lnTo>
                    <a:pt x="587217" y="667941"/>
                  </a:lnTo>
                  <a:lnTo>
                    <a:pt x="591503" y="675085"/>
                  </a:lnTo>
                  <a:lnTo>
                    <a:pt x="596504" y="680800"/>
                  </a:lnTo>
                  <a:lnTo>
                    <a:pt x="600790" y="684372"/>
                  </a:lnTo>
                  <a:lnTo>
                    <a:pt x="605076" y="687944"/>
                  </a:lnTo>
                  <a:lnTo>
                    <a:pt x="609363" y="691515"/>
                  </a:lnTo>
                  <a:lnTo>
                    <a:pt x="615078" y="694373"/>
                  </a:lnTo>
                  <a:lnTo>
                    <a:pt x="620078" y="697230"/>
                  </a:lnTo>
                  <a:lnTo>
                    <a:pt x="625793" y="699374"/>
                  </a:lnTo>
                  <a:lnTo>
                    <a:pt x="630794" y="700802"/>
                  </a:lnTo>
                  <a:lnTo>
                    <a:pt x="636509" y="702945"/>
                  </a:lnTo>
                  <a:lnTo>
                    <a:pt x="636509" y="770811"/>
                  </a:lnTo>
                  <a:lnTo>
                    <a:pt x="551498" y="770811"/>
                  </a:lnTo>
                  <a:lnTo>
                    <a:pt x="551498" y="705089"/>
                  </a:lnTo>
                  <a:lnTo>
                    <a:pt x="240745" y="396478"/>
                  </a:lnTo>
                  <a:lnTo>
                    <a:pt x="142161" y="396478"/>
                  </a:lnTo>
                  <a:lnTo>
                    <a:pt x="142161" y="144303"/>
                  </a:lnTo>
                  <a:lnTo>
                    <a:pt x="247174" y="144303"/>
                  </a:lnTo>
                  <a:lnTo>
                    <a:pt x="247174" y="200739"/>
                  </a:lnTo>
                  <a:lnTo>
                    <a:pt x="236458" y="205025"/>
                  </a:lnTo>
                  <a:lnTo>
                    <a:pt x="227171" y="212169"/>
                  </a:lnTo>
                  <a:lnTo>
                    <a:pt x="218599" y="220027"/>
                  </a:lnTo>
                  <a:lnTo>
                    <a:pt x="210741" y="228600"/>
                  </a:lnTo>
                  <a:lnTo>
                    <a:pt x="204311" y="239315"/>
                  </a:lnTo>
                  <a:lnTo>
                    <a:pt x="199311" y="251460"/>
                  </a:lnTo>
                  <a:lnTo>
                    <a:pt x="196453" y="263604"/>
                  </a:lnTo>
                  <a:lnTo>
                    <a:pt x="195025" y="277177"/>
                  </a:lnTo>
                  <a:lnTo>
                    <a:pt x="195739" y="285036"/>
                  </a:lnTo>
                  <a:lnTo>
                    <a:pt x="196453" y="292894"/>
                  </a:lnTo>
                  <a:lnTo>
                    <a:pt x="198596" y="300037"/>
                  </a:lnTo>
                  <a:lnTo>
                    <a:pt x="200740" y="307896"/>
                  </a:lnTo>
                  <a:lnTo>
                    <a:pt x="204311" y="315039"/>
                  </a:lnTo>
                  <a:lnTo>
                    <a:pt x="207883" y="321469"/>
                  </a:lnTo>
                  <a:lnTo>
                    <a:pt x="212884" y="327898"/>
                  </a:lnTo>
                  <a:lnTo>
                    <a:pt x="218599" y="333613"/>
                  </a:lnTo>
                  <a:lnTo>
                    <a:pt x="224314" y="339328"/>
                  </a:lnTo>
                  <a:lnTo>
                    <a:pt x="230029" y="343614"/>
                  </a:lnTo>
                  <a:lnTo>
                    <a:pt x="237173" y="347901"/>
                  </a:lnTo>
                  <a:lnTo>
                    <a:pt x="243602" y="350758"/>
                  </a:lnTo>
                  <a:lnTo>
                    <a:pt x="251461" y="353616"/>
                  </a:lnTo>
                  <a:lnTo>
                    <a:pt x="259319" y="355759"/>
                  </a:lnTo>
                  <a:lnTo>
                    <a:pt x="266463" y="356473"/>
                  </a:lnTo>
                  <a:lnTo>
                    <a:pt x="274321" y="357188"/>
                  </a:lnTo>
                  <a:lnTo>
                    <a:pt x="280750" y="357188"/>
                  </a:lnTo>
                  <a:lnTo>
                    <a:pt x="286465" y="356473"/>
                  </a:lnTo>
                  <a:lnTo>
                    <a:pt x="291466" y="355759"/>
                  </a:lnTo>
                  <a:lnTo>
                    <a:pt x="297181" y="354330"/>
                  </a:lnTo>
                  <a:lnTo>
                    <a:pt x="302181" y="352187"/>
                  </a:lnTo>
                  <a:lnTo>
                    <a:pt x="307896" y="350044"/>
                  </a:lnTo>
                  <a:lnTo>
                    <a:pt x="312183" y="347901"/>
                  </a:lnTo>
                  <a:lnTo>
                    <a:pt x="317183" y="345043"/>
                  </a:lnTo>
                  <a:lnTo>
                    <a:pt x="540068" y="567214"/>
                  </a:lnTo>
                  <a:lnTo>
                    <a:pt x="537925" y="507921"/>
                  </a:lnTo>
                  <a:lnTo>
                    <a:pt x="345044" y="315039"/>
                  </a:lnTo>
                  <a:lnTo>
                    <a:pt x="348616" y="306467"/>
                  </a:lnTo>
                  <a:lnTo>
                    <a:pt x="352188" y="296466"/>
                  </a:lnTo>
                  <a:lnTo>
                    <a:pt x="353616" y="287179"/>
                  </a:lnTo>
                  <a:lnTo>
                    <a:pt x="354331" y="277177"/>
                  </a:lnTo>
                  <a:lnTo>
                    <a:pt x="353616" y="268605"/>
                  </a:lnTo>
                  <a:lnTo>
                    <a:pt x="352902" y="261461"/>
                  </a:lnTo>
                  <a:lnTo>
                    <a:pt x="350759" y="253603"/>
                  </a:lnTo>
                  <a:lnTo>
                    <a:pt x="348616" y="246459"/>
                  </a:lnTo>
                  <a:lnTo>
                    <a:pt x="345044" y="239315"/>
                  </a:lnTo>
                  <a:lnTo>
                    <a:pt x="341472" y="232886"/>
                  </a:lnTo>
                  <a:lnTo>
                    <a:pt x="336471" y="226456"/>
                  </a:lnTo>
                  <a:lnTo>
                    <a:pt x="330756" y="220741"/>
                  </a:lnTo>
                  <a:lnTo>
                    <a:pt x="327185" y="217170"/>
                  </a:lnTo>
                  <a:lnTo>
                    <a:pt x="322898" y="213598"/>
                  </a:lnTo>
                  <a:lnTo>
                    <a:pt x="318612" y="210026"/>
                  </a:lnTo>
                  <a:lnTo>
                    <a:pt x="313611" y="207168"/>
                  </a:lnTo>
                  <a:lnTo>
                    <a:pt x="309325" y="205025"/>
                  </a:lnTo>
                  <a:lnTo>
                    <a:pt x="303610" y="202882"/>
                  </a:lnTo>
                  <a:lnTo>
                    <a:pt x="298610" y="201453"/>
                  </a:lnTo>
                  <a:lnTo>
                    <a:pt x="293609" y="200025"/>
                  </a:lnTo>
                  <a:lnTo>
                    <a:pt x="293609" y="144303"/>
                  </a:lnTo>
                  <a:close/>
                  <a:moveTo>
                    <a:pt x="55998" y="55998"/>
                  </a:moveTo>
                  <a:lnTo>
                    <a:pt x="55998" y="858402"/>
                  </a:lnTo>
                  <a:lnTo>
                    <a:pt x="858402" y="858402"/>
                  </a:lnTo>
                  <a:lnTo>
                    <a:pt x="858402" y="55998"/>
                  </a:lnTo>
                  <a:close/>
                  <a:moveTo>
                    <a:pt x="0" y="0"/>
                  </a:moveTo>
                  <a:lnTo>
                    <a:pt x="914400" y="0"/>
                  </a:lnTo>
                  <a:lnTo>
                    <a:pt x="914400" y="914400"/>
                  </a:lnTo>
                  <a:lnTo>
                    <a:pt x="0" y="914400"/>
                  </a:lnTo>
                  <a:close/>
                </a:path>
              </a:pathLst>
            </a:custGeom>
            <a:grp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82261" tIns="41131" rIns="41131" bIns="82261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821816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-4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Segoe UI" pitchFamily="34" charset="0"/>
                <a:cs typeface="Segoe UI" pitchFamily="34" charset="0"/>
              </a:endParaRPr>
            </a:p>
          </p:txBody>
        </p:sp>
      </p:grpSp>
      <p:pic>
        <p:nvPicPr>
          <p:cNvPr id="25" name="Picture 24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6462" y="3517478"/>
            <a:ext cx="479992" cy="479992"/>
          </a:xfrm>
          <a:prstGeom prst="rect">
            <a:avLst/>
          </a:prstGeom>
        </p:spPr>
      </p:pic>
      <p:pic>
        <p:nvPicPr>
          <p:cNvPr id="26" name="Picture 3"/>
          <p:cNvPicPr>
            <a:picLocks noChangeAspect="1"/>
          </p:cNvPicPr>
          <p:nvPr/>
        </p:nvPicPr>
        <p:blipFill>
          <a:blip r:embed="rId7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86386" y="1928593"/>
            <a:ext cx="423739" cy="4468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Picture 6"/>
          <p:cNvPicPr>
            <a:picLocks noChangeAspect="1"/>
          </p:cNvPicPr>
          <p:nvPr/>
        </p:nvPicPr>
        <p:blipFill>
          <a:blip r:embed="rId8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40565" y="2777967"/>
            <a:ext cx="451665" cy="3921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0233" y="3418040"/>
            <a:ext cx="792325" cy="792325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4795728" y="3726538"/>
            <a:ext cx="364848" cy="240136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txBody>
          <a:bodyPr wrap="square" lIns="0" tIns="0" rIns="0" bIns="0" rtlCol="0">
            <a:spAutoFit/>
          </a:bodyPr>
          <a:lstStyle/>
          <a:p>
            <a:pPr algn="ctr" defTabSz="699385"/>
            <a:r>
              <a:rPr lang="en-US" sz="1530" spc="-30" dirty="0">
                <a:solidFill>
                  <a:srgbClr val="4668C5"/>
                </a:solidFill>
                <a:ea typeface="Segoe UI" pitchFamily="34" charset="0"/>
                <a:cs typeface="Segoe UI" pitchFamily="34" charset="0"/>
              </a:rPr>
              <a:t>{  }</a:t>
            </a:r>
          </a:p>
        </p:txBody>
      </p:sp>
      <p:pic>
        <p:nvPicPr>
          <p:cNvPr id="30" name="Picture 2" descr="C:\Users\mitchellg\AppData\Local\Microsoft\Windows\Temporary Internet Files\Content.Outlook\DRES7FCJ\Storage_white (2).png"/>
          <p:cNvPicPr>
            <a:picLocks noChangeAspect="1" noChangeArrowheads="1"/>
          </p:cNvPicPr>
          <p:nvPr/>
        </p:nvPicPr>
        <p:blipFill>
          <a:blip r:embed="rId10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67333" y="4380404"/>
            <a:ext cx="472432" cy="472432"/>
          </a:xfrm>
          <a:prstGeom prst="rect">
            <a:avLst/>
          </a:prstGeom>
          <a:noFill/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88387" y="1763766"/>
            <a:ext cx="753850" cy="753850"/>
          </a:xfrm>
          <a:prstGeom prst="rect">
            <a:avLst/>
          </a:prstGeom>
        </p:spPr>
      </p:pic>
      <p:pic>
        <p:nvPicPr>
          <p:cNvPr id="32" name="Picture 11"/>
          <p:cNvPicPr>
            <a:picLocks noChangeAspect="1"/>
          </p:cNvPicPr>
          <p:nvPr/>
        </p:nvPicPr>
        <p:blipFill>
          <a:blip r:embed="rId12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535450" y="1938914"/>
            <a:ext cx="429810" cy="4261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" name="Picture 73"/>
          <p:cNvPicPr>
            <a:picLocks noChangeAspect="1"/>
          </p:cNvPicPr>
          <p:nvPr/>
        </p:nvPicPr>
        <p:blipFill>
          <a:blip r:embed="rId13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01480" y="4423869"/>
            <a:ext cx="278041" cy="449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14" cstate="screen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75169" y="3600918"/>
            <a:ext cx="373876" cy="373876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15" cstate="screen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25552" y="4423869"/>
            <a:ext cx="479521" cy="479521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16" cstate="screen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35448" y="5307416"/>
            <a:ext cx="488038" cy="488038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100403" y="2723832"/>
            <a:ext cx="529819" cy="529819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348602" y="1789286"/>
            <a:ext cx="557267" cy="557267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060007" y="3504121"/>
            <a:ext cx="610610" cy="610610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7116" y="2692888"/>
            <a:ext cx="428144" cy="45090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21">
            <a:biLevel thresh="25000"/>
          </a:blip>
          <a:stretch>
            <a:fillRect/>
          </a:stretch>
        </p:blipFill>
        <p:spPr>
          <a:xfrm>
            <a:off x="7112921" y="5323427"/>
            <a:ext cx="427094" cy="375644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21">
            <a:biLevel thresh="25000"/>
          </a:blip>
          <a:stretch>
            <a:fillRect/>
          </a:stretch>
        </p:blipFill>
        <p:spPr>
          <a:xfrm>
            <a:off x="7254167" y="5511249"/>
            <a:ext cx="427094" cy="375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58951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Azure </a:t>
            </a:r>
            <a:r>
              <a:rPr lang="es-ES" dirty="0" err="1" smtClean="0"/>
              <a:t>Event</a:t>
            </a:r>
            <a:r>
              <a:rPr lang="es-ES" dirty="0" smtClean="0"/>
              <a:t> </a:t>
            </a:r>
            <a:r>
              <a:rPr lang="es-ES" dirty="0" err="1" smtClean="0"/>
              <a:t>Hubs</a:t>
            </a:r>
            <a:endParaRPr lang="es-E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316866" y="1481138"/>
            <a:ext cx="8145500" cy="486287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0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kern="1200" spc="0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342826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571376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799927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028477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64976" indent="-233181" algn="l" defTabSz="93271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336" indent="-233181" algn="l" defTabSz="93271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695" indent="-233181" algn="l" defTabSz="93271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056" indent="-233181" algn="l" defTabSz="93271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A scalable service for ingesting data from line-of-business                assets and sensors. </a:t>
            </a:r>
          </a:p>
          <a:p>
            <a:r>
              <a:rPr lang="en-US" smtClean="0"/>
              <a:t>Stream millions of                    events per second with elastic scale. </a:t>
            </a:r>
          </a:p>
          <a:p>
            <a:r>
              <a:rPr lang="en-US" smtClean="0"/>
              <a:t>Security ensured via Shared Access Signature (SAS) tokens to authenticate clients.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0165" y="1024140"/>
            <a:ext cx="6742760" cy="463336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81405" y="101446"/>
            <a:ext cx="731520" cy="73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8880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Azure </a:t>
            </a:r>
            <a:r>
              <a:rPr lang="es-ES" dirty="0" err="1" smtClean="0"/>
              <a:t>Stream</a:t>
            </a:r>
            <a:r>
              <a:rPr lang="es-ES" dirty="0" smtClean="0"/>
              <a:t> </a:t>
            </a:r>
            <a:r>
              <a:rPr lang="es-ES" dirty="0" err="1" smtClean="0"/>
              <a:t>Analytics</a:t>
            </a:r>
            <a:endParaRPr lang="es-E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316865" y="1481138"/>
            <a:ext cx="10724515" cy="486287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0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kern="1200" spc="0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342826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571376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799927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028477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64976" indent="-233181" algn="l" defTabSz="93271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336" indent="-233181" algn="l" defTabSz="93271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695" indent="-233181" algn="l" defTabSz="93271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056" indent="-233181" algn="l" defTabSz="93271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A distributed stream computation service that integrates with Event Hubs to provide low latency, real-time processing of millions of events per second.</a:t>
            </a:r>
          </a:p>
          <a:p>
            <a:r>
              <a:rPr lang="en-US" smtClean="0"/>
              <a:t>Data at Rest vs. Data in Motion</a:t>
            </a:r>
          </a:p>
          <a:p>
            <a:r>
              <a:rPr lang="en-US" smtClean="0"/>
              <a:t>Write queries in SQL with familiar operators and functions to filter and join static and streaming data.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2813" y="26186"/>
            <a:ext cx="914400" cy="742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98778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Azure Machine </a:t>
            </a:r>
            <a:r>
              <a:rPr lang="es-ES" dirty="0" err="1" smtClean="0"/>
              <a:t>Learning</a:t>
            </a:r>
            <a:endParaRPr lang="es-E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316865" y="1480105"/>
            <a:ext cx="10724515" cy="5293757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0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kern="1200" spc="0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342826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571376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799927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028477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64976" indent="-233181" algn="l" defTabSz="93271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336" indent="-233181" algn="l" defTabSz="93271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695" indent="-233181" algn="l" defTabSz="93271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056" indent="-233181" algn="l" defTabSz="93271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Harness machine-generated data with powerful, cloud-based predictive                            analytics. </a:t>
            </a:r>
          </a:p>
          <a:p>
            <a:r>
              <a:rPr lang="en-US" smtClean="0"/>
              <a:t>Machine Learning Studio                                   is a drag and drop                                       visual environment                                  allowing you to build,                                     test and deploy solutions                                that operate on telemetry.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4221" y="2438212"/>
            <a:ext cx="6126480" cy="429837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1954" y="-135030"/>
            <a:ext cx="1254995" cy="1254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03404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74671" y="3725862"/>
            <a:ext cx="7009440" cy="2438400"/>
          </a:xfrm>
        </p:spPr>
        <p:txBody>
          <a:bodyPr/>
          <a:lstStyle/>
          <a:p>
            <a:pPr lvl="0"/>
            <a:r>
              <a:rPr lang="en-US" dirty="0" smtClean="0"/>
              <a:t>Javier Menéndez Pallo</a:t>
            </a:r>
          </a:p>
          <a:p>
            <a:pPr lvl="0"/>
            <a:r>
              <a:rPr lang="en-US" dirty="0" smtClean="0"/>
              <a:t>Director </a:t>
            </a:r>
            <a:r>
              <a:rPr lang="en-US" dirty="0" smtClean="0"/>
              <a:t>de Madrid </a:t>
            </a:r>
            <a:r>
              <a:rPr lang="en-US" dirty="0" smtClean="0"/>
              <a:t>– ENCAMINA</a:t>
            </a:r>
          </a:p>
          <a:p>
            <a:pPr lvl="0"/>
            <a:r>
              <a:rPr lang="en-US" dirty="0" smtClean="0"/>
              <a:t>@</a:t>
            </a:r>
            <a:r>
              <a:rPr lang="en-US" dirty="0" err="1" smtClean="0"/>
              <a:t>javierpallo</a:t>
            </a:r>
            <a:endParaRPr lang="en-US" dirty="0" smtClean="0"/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Alberto Diaz Martin</a:t>
            </a:r>
            <a:endParaRPr lang="en-US" dirty="0"/>
          </a:p>
          <a:p>
            <a:pPr lvl="0"/>
            <a:r>
              <a:rPr lang="en-US" dirty="0" smtClean="0"/>
              <a:t>Head of Innovation - ENCAMINA</a:t>
            </a:r>
            <a:endParaRPr lang="en-US" dirty="0"/>
          </a:p>
          <a:p>
            <a:pPr lvl="0"/>
            <a:r>
              <a:rPr lang="en-US" dirty="0" smtClean="0"/>
              <a:t>@</a:t>
            </a:r>
            <a:r>
              <a:rPr lang="en-US" dirty="0" err="1" smtClean="0"/>
              <a:t>adiazcan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74671" y="220662"/>
            <a:ext cx="7009440" cy="3276601"/>
          </a:xfrm>
        </p:spPr>
        <p:txBody>
          <a:bodyPr/>
          <a:lstStyle/>
          <a:p>
            <a:r>
              <a:rPr lang="es-ES" b="1" dirty="0"/>
              <a:t>Modernizando las fábricas con Azure </a:t>
            </a:r>
            <a:r>
              <a:rPr lang="es-ES" b="1" dirty="0" err="1"/>
              <a:t>IoT</a:t>
            </a:r>
            <a:r>
              <a:rPr lang="es-ES" b="1" dirty="0"/>
              <a:t> hacia el concepto de Factorías 4.0</a:t>
            </a:r>
            <a:endParaRPr lang="es-E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982" y="4371975"/>
            <a:ext cx="2619375" cy="87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046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Machine </a:t>
            </a:r>
            <a:r>
              <a:rPr lang="es-ES" dirty="0" err="1" smtClean="0"/>
              <a:t>Learning</a:t>
            </a:r>
            <a:r>
              <a:rPr lang="es-ES" dirty="0" smtClean="0"/>
              <a:t> </a:t>
            </a:r>
            <a:r>
              <a:rPr lang="es-ES" dirty="0" err="1" smtClean="0"/>
              <a:t>Patterns</a:t>
            </a:r>
            <a:endParaRPr lang="es-ES" dirty="0"/>
          </a:p>
        </p:txBody>
      </p:sp>
      <p:sp>
        <p:nvSpPr>
          <p:cNvPr id="5" name="Rectangle 4"/>
          <p:cNvSpPr/>
          <p:nvPr/>
        </p:nvSpPr>
        <p:spPr>
          <a:xfrm>
            <a:off x="2136992" y="2299084"/>
            <a:ext cx="1772938" cy="2258959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bIns="89642" anchor="b"/>
          <a:lstStyle/>
          <a:p>
            <a:pPr algn="ctr" defTabSz="914367"/>
            <a:endParaRPr lang="en-US" sz="1568" b="1" dirty="0">
              <a:solidFill>
                <a:srgbClr val="FFFFFF"/>
              </a:solidFill>
              <a:latin typeface="Segoe" pitchFamily="34" charset="0"/>
              <a:ea typeface="MS PGothic" pitchFamily="34" charset="-128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4008154" y="2311055"/>
            <a:ext cx="1780597" cy="2258960"/>
            <a:chOff x="4088525" y="2356899"/>
            <a:chExt cx="1816302" cy="2304257"/>
          </a:xfrm>
        </p:grpSpPr>
        <p:sp>
          <p:nvSpPr>
            <p:cNvPr id="7" name="Rectangle 6"/>
            <p:cNvSpPr/>
            <p:nvPr/>
          </p:nvSpPr>
          <p:spPr>
            <a:xfrm>
              <a:off x="4088525" y="2356899"/>
              <a:ext cx="1816302" cy="230425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bIns="89642" anchor="b"/>
            <a:lstStyle/>
            <a:p>
              <a:pPr algn="ctr" defTabSz="914367"/>
              <a:r>
                <a:rPr lang="en-US" sz="1568" b="1" dirty="0">
                  <a:solidFill>
                    <a:srgbClr val="505050"/>
                  </a:solidFill>
                  <a:latin typeface="Segoe" pitchFamily="34" charset="0"/>
                  <a:ea typeface="MS PGothic" pitchFamily="34" charset="-128"/>
                </a:rPr>
                <a:t>Reactive</a:t>
              </a:r>
            </a:p>
          </p:txBody>
        </p:sp>
        <p:pic>
          <p:nvPicPr>
            <p:cNvPr id="8" name="Picture 2" descr="C:\Users\James\AppData\Local\Temp\SNAGHTMLa8ddfcf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35544" y="2939729"/>
              <a:ext cx="1722263" cy="1114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Group 8"/>
          <p:cNvGrpSpPr/>
          <p:nvPr/>
        </p:nvGrpSpPr>
        <p:grpSpPr>
          <a:xfrm>
            <a:off x="5979166" y="2302348"/>
            <a:ext cx="1772938" cy="2267667"/>
            <a:chOff x="6099060" y="2348018"/>
            <a:chExt cx="1808489" cy="2313138"/>
          </a:xfrm>
        </p:grpSpPr>
        <p:sp>
          <p:nvSpPr>
            <p:cNvPr id="10" name="Rectangle 9"/>
            <p:cNvSpPr/>
            <p:nvPr/>
          </p:nvSpPr>
          <p:spPr>
            <a:xfrm>
              <a:off x="6099060" y="2348018"/>
              <a:ext cx="1808489" cy="231313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bIns="89642" anchor="b"/>
            <a:lstStyle/>
            <a:p>
              <a:pPr algn="ctr" defTabSz="914367"/>
              <a:r>
                <a:rPr lang="en-US" sz="1568" b="1" dirty="0">
                  <a:solidFill>
                    <a:srgbClr val="FFFFFF"/>
                  </a:solidFill>
                  <a:latin typeface="Segoe" pitchFamily="34" charset="0"/>
                  <a:ea typeface="MS PGothic" pitchFamily="34" charset="-128"/>
                </a:rPr>
                <a:t>Preventive</a:t>
              </a:r>
            </a:p>
          </p:txBody>
        </p:sp>
        <p:pic>
          <p:nvPicPr>
            <p:cNvPr id="11" name="Picture 6" descr="C:\Users\James\AppData\Local\Temp\SNAGHTMLa919dc1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46837" y="2735262"/>
              <a:ext cx="1211831" cy="14811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" name="Group 11"/>
          <p:cNvGrpSpPr/>
          <p:nvPr/>
        </p:nvGrpSpPr>
        <p:grpSpPr>
          <a:xfrm>
            <a:off x="7908762" y="2302348"/>
            <a:ext cx="1772938" cy="2267667"/>
            <a:chOff x="8067348" y="2348018"/>
            <a:chExt cx="1808489" cy="2313138"/>
          </a:xfrm>
        </p:grpSpPr>
        <p:sp>
          <p:nvSpPr>
            <p:cNvPr id="13" name="Rectangle 12"/>
            <p:cNvSpPr/>
            <p:nvPr/>
          </p:nvSpPr>
          <p:spPr>
            <a:xfrm>
              <a:off x="8067348" y="2348018"/>
              <a:ext cx="1808489" cy="2313138"/>
            </a:xfrm>
            <a:prstGeom prst="rect">
              <a:avLst/>
            </a:prstGeom>
            <a:solidFill>
              <a:srgbClr val="68217A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bIns="89642" anchor="b"/>
            <a:lstStyle/>
            <a:p>
              <a:pPr algn="ctr" defTabSz="914367"/>
              <a:r>
                <a:rPr lang="en-US" sz="1568" b="1" dirty="0">
                  <a:solidFill>
                    <a:srgbClr val="FFFFFF"/>
                  </a:solidFill>
                  <a:latin typeface="Segoe" pitchFamily="34" charset="0"/>
                  <a:ea typeface="MS PGothic" pitchFamily="34" charset="-128"/>
                </a:rPr>
                <a:t>Predictive</a:t>
              </a:r>
            </a:p>
          </p:txBody>
        </p:sp>
        <p:pic>
          <p:nvPicPr>
            <p:cNvPr id="14" name="Picture 8" descr="C:\Users\James\AppData\Local\Temp\SNAGHTMLa931250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4738" y="2676399"/>
              <a:ext cx="1673707" cy="13547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5" name="Picture 10" descr="C:\Users\James\AppData\Local\Temp\SNAGHTMLa9904e5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0784" y="2624274"/>
            <a:ext cx="2385353" cy="1419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524633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Machine </a:t>
            </a:r>
            <a:r>
              <a:rPr lang="es-ES" dirty="0" err="1" smtClean="0"/>
              <a:t>Learning</a:t>
            </a:r>
            <a:r>
              <a:rPr lang="es-ES" dirty="0" smtClean="0"/>
              <a:t> Use of cases</a:t>
            </a:r>
            <a:endParaRPr lang="es-E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16757" y="4064332"/>
            <a:ext cx="2817938" cy="206179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4000" y="4064333"/>
            <a:ext cx="2835821" cy="207662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93767" y="1450632"/>
            <a:ext cx="2136596" cy="615516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2353" b="1" dirty="0">
                <a:solidFill>
                  <a:srgbClr val="FFC000"/>
                </a:solidFill>
              </a:rPr>
              <a:t>Degradation</a:t>
            </a:r>
            <a:endParaRPr lang="en-US" sz="2353" b="1" dirty="0">
              <a:solidFill>
                <a:srgbClr val="FFC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162786" y="1411766"/>
            <a:ext cx="1860880" cy="615516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2353" b="1" dirty="0" smtClean="0">
                <a:solidFill>
                  <a:srgbClr val="FFC000"/>
                </a:solidFill>
              </a:rPr>
              <a:t>Deviations</a:t>
            </a:r>
            <a:endParaRPr lang="en-US" sz="2353" b="1" dirty="0">
              <a:solidFill>
                <a:srgbClr val="FFC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630046" y="1408383"/>
            <a:ext cx="889460" cy="615516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2353" b="1" dirty="0">
                <a:solidFill>
                  <a:srgbClr val="FFC000"/>
                </a:solidFill>
              </a:rPr>
              <a:t>Step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67913" y="1923024"/>
            <a:ext cx="3787993" cy="1267233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2353" dirty="0">
                <a:solidFill>
                  <a:srgbClr val="67217A"/>
                </a:solidFill>
              </a:rPr>
              <a:t>Increase in energy </a:t>
            </a:r>
            <a:r>
              <a:rPr lang="en-US" sz="2353" dirty="0" smtClean="0">
                <a:solidFill>
                  <a:srgbClr val="67217A"/>
                </a:solidFill>
              </a:rPr>
              <a:t>consumption </a:t>
            </a:r>
            <a:r>
              <a:rPr lang="en-US" sz="2353" dirty="0" smtClean="0">
                <a:solidFill>
                  <a:srgbClr val="67217A"/>
                </a:solidFill>
                <a:sym typeface="Wingdings" panose="05000000000000000000" pitchFamily="2" charset="2"/>
              </a:rPr>
              <a:t></a:t>
            </a:r>
            <a:r>
              <a:rPr lang="en-US" sz="2353" dirty="0" smtClean="0">
                <a:solidFill>
                  <a:srgbClr val="67217A"/>
                </a:solidFill>
              </a:rPr>
              <a:t> </a:t>
            </a:r>
            <a:r>
              <a:rPr lang="en-US" sz="2353" i="1" dirty="0">
                <a:solidFill>
                  <a:srgbClr val="67217A"/>
                </a:solidFill>
              </a:rPr>
              <a:t>lubrication system fault</a:t>
            </a:r>
            <a:endParaRPr lang="en-US" sz="2353" i="1" dirty="0">
              <a:solidFill>
                <a:srgbClr val="67217A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257083" y="1919014"/>
            <a:ext cx="3787993" cy="1918950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2353" dirty="0">
                <a:solidFill>
                  <a:srgbClr val="67217A"/>
                </a:solidFill>
              </a:rPr>
              <a:t>Number of error messages is unexpectedly and abnormally </a:t>
            </a:r>
            <a:r>
              <a:rPr lang="en-US" sz="2353" dirty="0" smtClean="0">
                <a:solidFill>
                  <a:srgbClr val="67217A"/>
                </a:solidFill>
              </a:rPr>
              <a:t>high </a:t>
            </a:r>
            <a:r>
              <a:rPr lang="en-US" sz="2353" dirty="0" smtClean="0">
                <a:solidFill>
                  <a:srgbClr val="67217A"/>
                </a:solidFill>
                <a:sym typeface="Wingdings" panose="05000000000000000000" pitchFamily="2" charset="2"/>
              </a:rPr>
              <a:t> </a:t>
            </a:r>
            <a:r>
              <a:rPr lang="en-US" sz="2353" i="1" dirty="0">
                <a:solidFill>
                  <a:srgbClr val="67217A"/>
                </a:solidFill>
                <a:sym typeface="Wingdings" panose="05000000000000000000" pitchFamily="2" charset="2"/>
              </a:rPr>
              <a:t>Light sensor with loose contact</a:t>
            </a:r>
            <a:endParaRPr lang="en-US" sz="2353" i="1" dirty="0">
              <a:solidFill>
                <a:srgbClr val="67217A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231729" y="1901899"/>
            <a:ext cx="3787993" cy="1670035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2353" dirty="0">
                <a:solidFill>
                  <a:srgbClr val="67217A"/>
                </a:solidFill>
              </a:rPr>
              <a:t>Sudden increase in energy consumption</a:t>
            </a:r>
          </a:p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2353" dirty="0">
                <a:solidFill>
                  <a:srgbClr val="67217A"/>
                </a:solidFill>
                <a:sym typeface="Wingdings" panose="05000000000000000000" pitchFamily="2" charset="2"/>
              </a:rPr>
              <a:t> loss in the compressed air system</a:t>
            </a:r>
            <a:endParaRPr lang="en-US" sz="2353" i="1" dirty="0">
              <a:solidFill>
                <a:srgbClr val="67217A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30947" y="4051453"/>
            <a:ext cx="3124859" cy="2062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67332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DENIoT</a:t>
            </a:r>
            <a:r>
              <a:rPr lang="es-ES" dirty="0" smtClean="0"/>
              <a:t> 4.0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06730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9386" y="225136"/>
            <a:ext cx="5374137" cy="6466142"/>
          </a:xfrm>
          <a:prstGeom prst="rect">
            <a:avLst/>
          </a:prstGeom>
        </p:spPr>
      </p:pic>
      <p:sp>
        <p:nvSpPr>
          <p:cNvPr id="27" name="Rectángulo 38"/>
          <p:cNvSpPr/>
          <p:nvPr/>
        </p:nvSpPr>
        <p:spPr>
          <a:xfrm>
            <a:off x="3697139" y="1570834"/>
            <a:ext cx="205049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800" dirty="0" err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Industry</a:t>
            </a:r>
            <a:r>
              <a:rPr lang="es-ES" sz="28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1.0</a:t>
            </a:r>
            <a:endParaRPr lang="es-ES" sz="28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8" name="Rectángulo 39"/>
          <p:cNvSpPr/>
          <p:nvPr/>
        </p:nvSpPr>
        <p:spPr>
          <a:xfrm>
            <a:off x="5711739" y="1674994"/>
            <a:ext cx="285956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8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- </a:t>
            </a:r>
            <a:r>
              <a:rPr lang="es-ES" sz="18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Start</a:t>
            </a:r>
            <a:r>
              <a:rPr lang="es-ES" sz="1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of </a:t>
            </a:r>
            <a:r>
              <a:rPr lang="es-ES" sz="18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es-ES" sz="1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18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18th </a:t>
            </a:r>
            <a:r>
              <a:rPr lang="es-ES" sz="1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Century</a:t>
            </a:r>
          </a:p>
          <a:p>
            <a:endParaRPr lang="es-ES" sz="18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9" name="Rectángulo 43"/>
          <p:cNvSpPr/>
          <p:nvPr/>
        </p:nvSpPr>
        <p:spPr>
          <a:xfrm>
            <a:off x="3704257" y="2044325"/>
            <a:ext cx="531307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400" dirty="0" err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Mechanical</a:t>
            </a:r>
            <a:r>
              <a:rPr lang="es-ES" sz="14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production</a:t>
            </a:r>
            <a:r>
              <a:rPr lang="es-E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facilities</a:t>
            </a:r>
            <a:r>
              <a:rPr lang="es-E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powered</a:t>
            </a:r>
            <a:r>
              <a:rPr lang="es-E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by</a:t>
            </a:r>
            <a:r>
              <a:rPr lang="es-E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water</a:t>
            </a:r>
            <a:r>
              <a:rPr lang="es-E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and </a:t>
            </a:r>
            <a:r>
              <a:rPr lang="es-ES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steam</a:t>
            </a:r>
            <a:endParaRPr lang="es-E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s-E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0" name="Rectángulo 44"/>
          <p:cNvSpPr/>
          <p:nvPr/>
        </p:nvSpPr>
        <p:spPr>
          <a:xfrm>
            <a:off x="7518676" y="2481757"/>
            <a:ext cx="205049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8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Industry</a:t>
            </a:r>
            <a:r>
              <a:rPr lang="es-ES" sz="2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8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2.0</a:t>
            </a:r>
            <a:endParaRPr lang="es-ES" sz="28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1" name="Rectángulo 45"/>
          <p:cNvSpPr/>
          <p:nvPr/>
        </p:nvSpPr>
        <p:spPr>
          <a:xfrm>
            <a:off x="9526586" y="2588540"/>
            <a:ext cx="28595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8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- </a:t>
            </a:r>
            <a:r>
              <a:rPr lang="es-ES" sz="1800" dirty="0" err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Start</a:t>
            </a:r>
            <a:r>
              <a:rPr lang="es-ES" sz="18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of </a:t>
            </a:r>
            <a:r>
              <a:rPr lang="es-ES" sz="1800" dirty="0" err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es-ES" sz="18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20th Century</a:t>
            </a:r>
            <a:endParaRPr lang="es-ES" sz="18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2" name="Rectángulo 46"/>
          <p:cNvSpPr/>
          <p:nvPr/>
        </p:nvSpPr>
        <p:spPr>
          <a:xfrm>
            <a:off x="7513563" y="2947795"/>
            <a:ext cx="398810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400" dirty="0" err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Mass</a:t>
            </a:r>
            <a:r>
              <a:rPr lang="es-ES" sz="14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production</a:t>
            </a:r>
            <a:r>
              <a:rPr lang="es-E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powered</a:t>
            </a:r>
            <a:r>
              <a:rPr lang="es-E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by</a:t>
            </a:r>
            <a:r>
              <a:rPr lang="es-E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electrical</a:t>
            </a:r>
            <a:r>
              <a:rPr lang="es-E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1400" dirty="0" err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energy</a:t>
            </a:r>
            <a:endParaRPr lang="es-E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3" name="Rectángulo 48"/>
          <p:cNvSpPr/>
          <p:nvPr/>
        </p:nvSpPr>
        <p:spPr>
          <a:xfrm>
            <a:off x="536041" y="3650814"/>
            <a:ext cx="205049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Industry</a:t>
            </a:r>
            <a:r>
              <a:rPr lang="es-ES" sz="2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8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3.0</a:t>
            </a:r>
            <a:endParaRPr lang="es-ES" sz="28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4" name="Rectángulo 49"/>
          <p:cNvSpPr/>
          <p:nvPr/>
        </p:nvSpPr>
        <p:spPr>
          <a:xfrm>
            <a:off x="2587858" y="3764486"/>
            <a:ext cx="227267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- </a:t>
            </a:r>
            <a:r>
              <a:rPr lang="es-ES" dirty="0" err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Start</a:t>
            </a:r>
            <a:r>
              <a:rPr lang="es-ES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of </a:t>
            </a:r>
            <a:r>
              <a:rPr lang="es-ES" dirty="0" err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es-ES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70ies</a:t>
            </a:r>
            <a:endParaRPr lang="es-E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5" name="Rectángulo 50"/>
          <p:cNvSpPr/>
          <p:nvPr/>
        </p:nvSpPr>
        <p:spPr>
          <a:xfrm>
            <a:off x="409362" y="4098500"/>
            <a:ext cx="394038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ES" sz="1400" dirty="0" err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Introduction</a:t>
            </a:r>
            <a:r>
              <a:rPr lang="es-ES" sz="14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of </a:t>
            </a:r>
            <a:r>
              <a:rPr lang="es-ES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electronics</a:t>
            </a:r>
            <a:r>
              <a:rPr lang="es-E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IT and </a:t>
            </a:r>
            <a:r>
              <a:rPr lang="es-ES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automation</a:t>
            </a:r>
            <a:endParaRPr lang="es-E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r"/>
            <a:endParaRPr lang="es-E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6" name="Rectángulo 51"/>
          <p:cNvSpPr/>
          <p:nvPr/>
        </p:nvSpPr>
        <p:spPr>
          <a:xfrm>
            <a:off x="7028935" y="4891078"/>
            <a:ext cx="205049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8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Industry</a:t>
            </a:r>
            <a:r>
              <a:rPr lang="es-ES" sz="2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8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4.0</a:t>
            </a:r>
            <a:endParaRPr lang="es-ES" sz="28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7" name="Rectángulo 52"/>
          <p:cNvSpPr/>
          <p:nvPr/>
        </p:nvSpPr>
        <p:spPr>
          <a:xfrm>
            <a:off x="9017335" y="4974802"/>
            <a:ext cx="936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8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- </a:t>
            </a:r>
            <a:r>
              <a:rPr lang="es-ES" sz="1800" dirty="0" err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Today</a:t>
            </a:r>
            <a:endParaRPr lang="es-ES" sz="18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8" name="Rectángulo 53"/>
          <p:cNvSpPr/>
          <p:nvPr/>
        </p:nvSpPr>
        <p:spPr>
          <a:xfrm>
            <a:off x="7023822" y="5373524"/>
            <a:ext cx="447784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4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Smart </a:t>
            </a:r>
            <a:r>
              <a:rPr lang="es-ES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factories</a:t>
            </a:r>
            <a:r>
              <a:rPr lang="es-E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 </a:t>
            </a:r>
            <a:r>
              <a:rPr lang="es-ES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ciber-physical</a:t>
            </a:r>
            <a:r>
              <a:rPr lang="es-E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systems</a:t>
            </a:r>
            <a:r>
              <a:rPr lang="es-E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s-ES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integration</a:t>
            </a:r>
            <a:r>
              <a:rPr lang="es-E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s-ES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efficiency</a:t>
            </a:r>
            <a:r>
              <a:rPr lang="es-E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and </a:t>
            </a:r>
            <a:r>
              <a:rPr lang="es-ES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adaptation</a:t>
            </a:r>
            <a:r>
              <a:rPr lang="es-E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to </a:t>
            </a:r>
            <a:r>
              <a:rPr lang="es-ES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es-E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1400" dirty="0" err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needs</a:t>
            </a:r>
            <a:endParaRPr lang="es-E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9" name="Título 2"/>
          <p:cNvSpPr>
            <a:spLocks noGrp="1"/>
          </p:cNvSpPr>
          <p:nvPr>
            <p:ph type="title"/>
          </p:nvPr>
        </p:nvSpPr>
        <p:spPr>
          <a:xfrm>
            <a:off x="3073789" y="115604"/>
            <a:ext cx="9305410" cy="741526"/>
          </a:xfrm>
        </p:spPr>
        <p:txBody>
          <a:bodyPr/>
          <a:lstStyle/>
          <a:p>
            <a:r>
              <a:rPr lang="es-E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What’s</a:t>
            </a:r>
            <a:r>
              <a:rPr lang="es-ES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es-ES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Industry</a:t>
            </a:r>
            <a:r>
              <a:rPr lang="es-ES" dirty="0" smtClean="0">
                <a:latin typeface="Segoe UI" panose="020B0502040204020203" pitchFamily="34" charset="0"/>
                <a:cs typeface="Segoe UI" panose="020B0502040204020203" pitchFamily="34" charset="0"/>
              </a:rPr>
              <a:t> 4.0?</a:t>
            </a:r>
            <a:endParaRPr lang="es-E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0" name="Imagen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7058" y="1402542"/>
            <a:ext cx="818073" cy="818073"/>
          </a:xfrm>
          <a:prstGeom prst="rect">
            <a:avLst/>
          </a:prstGeom>
        </p:spPr>
      </p:pic>
      <p:pic>
        <p:nvPicPr>
          <p:cNvPr id="41" name="Imagen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9483" y="3322546"/>
            <a:ext cx="793108" cy="793108"/>
          </a:xfrm>
          <a:prstGeom prst="rect">
            <a:avLst/>
          </a:prstGeom>
        </p:spPr>
      </p:pic>
      <p:pic>
        <p:nvPicPr>
          <p:cNvPr id="42" name="Imagen 5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0051" y="3322546"/>
            <a:ext cx="793108" cy="793108"/>
          </a:xfrm>
          <a:prstGeom prst="rect">
            <a:avLst/>
          </a:prstGeom>
        </p:spPr>
      </p:pic>
      <p:pic>
        <p:nvPicPr>
          <p:cNvPr id="43" name="Imagen 5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8537" y="3322546"/>
            <a:ext cx="793108" cy="793108"/>
          </a:xfrm>
          <a:prstGeom prst="rect">
            <a:avLst/>
          </a:prstGeom>
        </p:spPr>
      </p:pic>
      <p:pic>
        <p:nvPicPr>
          <p:cNvPr id="44" name="Imagen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4660" y="4498610"/>
            <a:ext cx="810222" cy="810222"/>
          </a:xfrm>
          <a:prstGeom prst="rect">
            <a:avLst/>
          </a:prstGeom>
        </p:spPr>
      </p:pic>
      <p:pic>
        <p:nvPicPr>
          <p:cNvPr id="45" name="Imagen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8935" y="5936727"/>
            <a:ext cx="913335" cy="913335"/>
          </a:xfrm>
          <a:prstGeom prst="rect">
            <a:avLst/>
          </a:prstGeom>
        </p:spPr>
      </p:pic>
      <p:pic>
        <p:nvPicPr>
          <p:cNvPr id="46" name="Imagen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8684" y="5930414"/>
            <a:ext cx="881733" cy="835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84662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What’s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Industry</a:t>
            </a:r>
            <a:r>
              <a:rPr lang="es-ES" dirty="0"/>
              <a:t> 4.0?</a:t>
            </a:r>
          </a:p>
        </p:txBody>
      </p:sp>
      <p:sp>
        <p:nvSpPr>
          <p:cNvPr id="4" name="Llamada de nube 156"/>
          <p:cNvSpPr/>
          <p:nvPr/>
        </p:nvSpPr>
        <p:spPr>
          <a:xfrm>
            <a:off x="10027313" y="3483590"/>
            <a:ext cx="2073023" cy="1698063"/>
          </a:xfrm>
          <a:prstGeom prst="cloudCallout">
            <a:avLst>
              <a:gd name="adj1" fmla="val -59678"/>
              <a:gd name="adj2" fmla="val 62501"/>
            </a:avLst>
          </a:prstGeom>
          <a:noFill/>
          <a:ln w="38100">
            <a:solidFill>
              <a:srgbClr val="FFFF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Rectángulo 144"/>
          <p:cNvSpPr/>
          <p:nvPr/>
        </p:nvSpPr>
        <p:spPr>
          <a:xfrm>
            <a:off x="6905049" y="328696"/>
            <a:ext cx="411299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</a:t>
            </a:r>
            <a:r>
              <a:rPr lang="es-ES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mart </a:t>
            </a:r>
            <a:r>
              <a:rPr lang="es-ES" dirty="0" err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factories</a:t>
            </a:r>
            <a:endParaRPr lang="es-ES" dirty="0" smtClean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s-ES" dirty="0" err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IIoT</a:t>
            </a:r>
            <a:r>
              <a:rPr lang="es-ES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(Industrial Internet of </a:t>
            </a:r>
            <a:r>
              <a:rPr lang="es-ES" dirty="0" err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es-ES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Things</a:t>
            </a:r>
            <a:r>
              <a:rPr lang="es-ES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</a:p>
        </p:txBody>
      </p:sp>
      <p:pic>
        <p:nvPicPr>
          <p:cNvPr id="6" name="Imagen 146"/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2657" y="877594"/>
            <a:ext cx="5550436" cy="5550436"/>
          </a:xfrm>
          <a:prstGeom prst="rect">
            <a:avLst/>
          </a:prstGeom>
        </p:spPr>
      </p:pic>
      <p:cxnSp>
        <p:nvCxnSpPr>
          <p:cNvPr id="7" name="Conector recto de flecha 159"/>
          <p:cNvCxnSpPr/>
          <p:nvPr/>
        </p:nvCxnSpPr>
        <p:spPr>
          <a:xfrm>
            <a:off x="2395981" y="3352466"/>
            <a:ext cx="0" cy="819992"/>
          </a:xfrm>
          <a:prstGeom prst="straightConnector1">
            <a:avLst/>
          </a:prstGeom>
          <a:ln w="50800" cap="flat">
            <a:solidFill>
              <a:srgbClr val="FFFFFF"/>
            </a:solidFill>
            <a:bevel/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Conector recto de flecha 160"/>
          <p:cNvCxnSpPr/>
          <p:nvPr/>
        </p:nvCxnSpPr>
        <p:spPr>
          <a:xfrm>
            <a:off x="3101728" y="2396145"/>
            <a:ext cx="6005902" cy="26975"/>
          </a:xfrm>
          <a:prstGeom prst="straightConnector1">
            <a:avLst/>
          </a:prstGeom>
          <a:ln w="50800">
            <a:solidFill>
              <a:schemeClr val="bg1"/>
            </a:solidFill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Conector recto de flecha 162"/>
          <p:cNvCxnSpPr/>
          <p:nvPr/>
        </p:nvCxnSpPr>
        <p:spPr>
          <a:xfrm>
            <a:off x="2712340" y="5113408"/>
            <a:ext cx="6389701" cy="63067"/>
          </a:xfrm>
          <a:prstGeom prst="straightConnector1">
            <a:avLst/>
          </a:prstGeom>
          <a:ln w="50800">
            <a:solidFill>
              <a:schemeClr val="bg1"/>
            </a:solidFill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Rectángulo 173"/>
          <p:cNvSpPr/>
          <p:nvPr/>
        </p:nvSpPr>
        <p:spPr>
          <a:xfrm>
            <a:off x="1572661" y="1270617"/>
            <a:ext cx="198173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800" dirty="0" err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Communication</a:t>
            </a:r>
            <a:r>
              <a:rPr lang="es-ES" sz="18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1800" dirty="0" err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between</a:t>
            </a:r>
            <a:r>
              <a:rPr lang="es-ES" sz="18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1800" dirty="0" err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systems</a:t>
            </a:r>
            <a:endParaRPr lang="es-ES" sz="18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Rectángulo 174"/>
          <p:cNvSpPr/>
          <p:nvPr/>
        </p:nvSpPr>
        <p:spPr>
          <a:xfrm>
            <a:off x="10306968" y="5251281"/>
            <a:ext cx="22669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800" dirty="0" err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Willingness</a:t>
            </a:r>
            <a:r>
              <a:rPr lang="es-ES" sz="18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to </a:t>
            </a:r>
            <a:r>
              <a:rPr lang="es-ES" sz="1800" dirty="0" err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buy</a:t>
            </a:r>
            <a:endParaRPr lang="es-ES" sz="18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Rectángulo 175"/>
          <p:cNvSpPr/>
          <p:nvPr/>
        </p:nvSpPr>
        <p:spPr>
          <a:xfrm>
            <a:off x="8933765" y="2642429"/>
            <a:ext cx="29961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800" dirty="0" err="1" smtClean="0">
                <a:solidFill>
                  <a:schemeClr val="bg1"/>
                </a:solidFill>
                <a:latin typeface="Calibri" panose="020F0502020204030204" pitchFamily="34" charset="0"/>
              </a:rPr>
              <a:t>Monitoring</a:t>
            </a:r>
            <a:r>
              <a:rPr lang="es-ES" sz="1800" dirty="0" smtClean="0">
                <a:solidFill>
                  <a:schemeClr val="bg1"/>
                </a:solidFill>
                <a:latin typeface="Calibri" panose="020F0502020204030204" pitchFamily="34" charset="0"/>
              </a:rPr>
              <a:t> and </a:t>
            </a:r>
            <a:r>
              <a:rPr lang="es-ES" sz="1800" dirty="0" err="1" smtClean="0">
                <a:solidFill>
                  <a:schemeClr val="bg1"/>
                </a:solidFill>
                <a:latin typeface="Calibri" panose="020F0502020204030204" pitchFamily="34" charset="0"/>
              </a:rPr>
              <a:t>Prediction</a:t>
            </a:r>
            <a:endParaRPr lang="es-ES" sz="180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pic>
        <p:nvPicPr>
          <p:cNvPr id="13" name="Imagen 2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044" y="3160929"/>
            <a:ext cx="990430" cy="990430"/>
          </a:xfrm>
          <a:prstGeom prst="rect">
            <a:avLst/>
          </a:prstGeom>
        </p:spPr>
      </p:pic>
      <p:pic>
        <p:nvPicPr>
          <p:cNvPr id="14" name="Imagen 2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5659" y="4465336"/>
            <a:ext cx="1222376" cy="1158650"/>
          </a:xfrm>
          <a:prstGeom prst="rect">
            <a:avLst/>
          </a:prstGeom>
        </p:spPr>
      </p:pic>
      <p:pic>
        <p:nvPicPr>
          <p:cNvPr id="15" name="Imagen 2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4730" y="1936148"/>
            <a:ext cx="1222376" cy="1158650"/>
          </a:xfrm>
          <a:prstGeom prst="rect">
            <a:avLst/>
          </a:prstGeom>
        </p:spPr>
      </p:pic>
      <p:pic>
        <p:nvPicPr>
          <p:cNvPr id="16" name="Imagen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3344" y="1331088"/>
            <a:ext cx="1195362" cy="1195362"/>
          </a:xfrm>
          <a:prstGeom prst="rect">
            <a:avLst/>
          </a:prstGeom>
        </p:spPr>
      </p:pic>
      <p:grpSp>
        <p:nvGrpSpPr>
          <p:cNvPr id="17" name="Grupo 4"/>
          <p:cNvGrpSpPr/>
          <p:nvPr/>
        </p:nvGrpSpPr>
        <p:grpSpPr>
          <a:xfrm>
            <a:off x="9107630" y="1327737"/>
            <a:ext cx="1198713" cy="1198713"/>
            <a:chOff x="10235359" y="1722773"/>
            <a:chExt cx="1198713" cy="1198713"/>
          </a:xfrm>
        </p:grpSpPr>
        <p:pic>
          <p:nvPicPr>
            <p:cNvPr id="18" name="Imagen 15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514388" y="2076041"/>
              <a:ext cx="640654" cy="564245"/>
            </a:xfrm>
            <a:prstGeom prst="rect">
              <a:avLst/>
            </a:prstGeom>
          </p:spPr>
        </p:pic>
        <p:pic>
          <p:nvPicPr>
            <p:cNvPr id="19" name="Imagen 3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35359" y="1722773"/>
              <a:ext cx="1198713" cy="1198713"/>
            </a:xfrm>
            <a:prstGeom prst="rect">
              <a:avLst/>
            </a:prstGeom>
          </p:spPr>
        </p:pic>
      </p:grpSp>
      <p:sp>
        <p:nvSpPr>
          <p:cNvPr id="20" name="Rectángulo 33"/>
          <p:cNvSpPr/>
          <p:nvPr/>
        </p:nvSpPr>
        <p:spPr>
          <a:xfrm>
            <a:off x="1272869" y="5698132"/>
            <a:ext cx="228152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800" dirty="0" err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Adaptation</a:t>
            </a:r>
            <a:r>
              <a:rPr lang="es-ES" sz="18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of </a:t>
            </a:r>
            <a:r>
              <a:rPr lang="es-ES" sz="1800" dirty="0" err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es-ES" sz="18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1800" dirty="0" err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factories</a:t>
            </a:r>
            <a:r>
              <a:rPr lang="es-ES" sz="18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to </a:t>
            </a:r>
            <a:r>
              <a:rPr lang="es-ES" sz="1800" dirty="0" err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es-ES" sz="18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1800" dirty="0" err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needs</a:t>
            </a:r>
            <a:r>
              <a:rPr lang="es-ES" sz="18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of </a:t>
            </a:r>
            <a:r>
              <a:rPr lang="es-ES" sz="1800" dirty="0" err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es-ES" sz="18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1800" dirty="0" err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market</a:t>
            </a:r>
            <a:endParaRPr lang="es-ES" sz="18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1" name="Imagen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6001" y="5304816"/>
            <a:ext cx="877918" cy="877918"/>
          </a:xfrm>
          <a:prstGeom prst="rect">
            <a:avLst/>
          </a:prstGeom>
        </p:spPr>
      </p:pic>
      <p:pic>
        <p:nvPicPr>
          <p:cNvPr id="22" name="Imagen 1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2058" y="4163965"/>
            <a:ext cx="688141" cy="688141"/>
          </a:xfrm>
          <a:prstGeom prst="rect">
            <a:avLst/>
          </a:prstGeom>
        </p:spPr>
      </p:pic>
      <p:pic>
        <p:nvPicPr>
          <p:cNvPr id="23" name="Imagen 1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2424" y="3864730"/>
            <a:ext cx="531229" cy="531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60474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DENIoT</a:t>
            </a:r>
            <a:r>
              <a:rPr lang="es-ES" dirty="0" smtClean="0"/>
              <a:t> Concept</a:t>
            </a:r>
            <a:endParaRPr lang="es-ES" dirty="0"/>
          </a:p>
        </p:txBody>
      </p:sp>
      <p:pic>
        <p:nvPicPr>
          <p:cNvPr id="4" name="Imagen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2459" y="2101520"/>
            <a:ext cx="1171669" cy="1171669"/>
          </a:xfrm>
          <a:prstGeom prst="rect">
            <a:avLst/>
          </a:prstGeom>
        </p:spPr>
      </p:pic>
      <p:grpSp>
        <p:nvGrpSpPr>
          <p:cNvPr id="25" name="Group 24"/>
          <p:cNvGrpSpPr/>
          <p:nvPr/>
        </p:nvGrpSpPr>
        <p:grpSpPr>
          <a:xfrm>
            <a:off x="384794" y="3950521"/>
            <a:ext cx="2615414" cy="2045653"/>
            <a:chOff x="384794" y="4274739"/>
            <a:chExt cx="2615414" cy="2045653"/>
          </a:xfrm>
        </p:grpSpPr>
        <p:sp>
          <p:nvSpPr>
            <p:cNvPr id="6" name="Rectángulo 6"/>
            <p:cNvSpPr/>
            <p:nvPr/>
          </p:nvSpPr>
          <p:spPr>
            <a:xfrm>
              <a:off x="384794" y="4274739"/>
              <a:ext cx="2615414" cy="204565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7" name="Imagen 14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73" t="15936" r="7656" b="20705"/>
            <a:stretch/>
          </p:blipFill>
          <p:spPr>
            <a:xfrm>
              <a:off x="689008" y="4591635"/>
              <a:ext cx="1644558" cy="667357"/>
            </a:xfrm>
            <a:prstGeom prst="rect">
              <a:avLst/>
            </a:prstGeom>
          </p:spPr>
        </p:pic>
        <p:pic>
          <p:nvPicPr>
            <p:cNvPr id="8" name="Imagen 14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7040" y="5682168"/>
              <a:ext cx="1222318" cy="238682"/>
            </a:xfrm>
            <a:prstGeom prst="rect">
              <a:avLst/>
            </a:prstGeom>
          </p:spPr>
        </p:pic>
      </p:grpSp>
      <p:grpSp>
        <p:nvGrpSpPr>
          <p:cNvPr id="24" name="Group 23"/>
          <p:cNvGrpSpPr/>
          <p:nvPr/>
        </p:nvGrpSpPr>
        <p:grpSpPr>
          <a:xfrm>
            <a:off x="9241851" y="3950521"/>
            <a:ext cx="2615414" cy="2045653"/>
            <a:chOff x="9241851" y="4106862"/>
            <a:chExt cx="2615414" cy="2045653"/>
          </a:xfrm>
        </p:grpSpPr>
        <p:sp>
          <p:nvSpPr>
            <p:cNvPr id="5" name="Rectángulo 25"/>
            <p:cNvSpPr/>
            <p:nvPr/>
          </p:nvSpPr>
          <p:spPr>
            <a:xfrm>
              <a:off x="9241851" y="4106862"/>
              <a:ext cx="2615414" cy="204565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9" name="Imagen 1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760890" y="4800213"/>
              <a:ext cx="1742792" cy="527661"/>
            </a:xfrm>
            <a:prstGeom prst="rect">
              <a:avLst/>
            </a:prstGeom>
          </p:spPr>
        </p:pic>
      </p:grpSp>
      <p:pic>
        <p:nvPicPr>
          <p:cNvPr id="10" name="Imagen 15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57627" y="2266403"/>
            <a:ext cx="481333" cy="423925"/>
          </a:xfrm>
          <a:prstGeom prst="rect">
            <a:avLst/>
          </a:prstGeom>
        </p:spPr>
      </p:pic>
      <p:sp>
        <p:nvSpPr>
          <p:cNvPr id="11" name="Rectángulo 152"/>
          <p:cNvSpPr/>
          <p:nvPr/>
        </p:nvSpPr>
        <p:spPr>
          <a:xfrm>
            <a:off x="4396707" y="3825396"/>
            <a:ext cx="326081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Integration with various devices that we are in the </a:t>
            </a:r>
            <a:r>
              <a:rPr lang="en-US" sz="16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industry</a:t>
            </a:r>
          </a:p>
          <a:p>
            <a:pPr algn="ctr"/>
            <a:endPara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High performance data </a:t>
            </a:r>
            <a:r>
              <a:rPr lang="en-US" sz="16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processing</a:t>
            </a:r>
          </a:p>
          <a:p>
            <a:pPr algn="ctr"/>
            <a:endPara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Analysis and Machine Learning</a:t>
            </a:r>
            <a:endParaRPr lang="es-E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Rectángulo 153"/>
          <p:cNvSpPr/>
          <p:nvPr/>
        </p:nvSpPr>
        <p:spPr>
          <a:xfrm>
            <a:off x="9885386" y="3473312"/>
            <a:ext cx="132751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1800" dirty="0" err="1" smtClean="0">
                <a:solidFill>
                  <a:schemeClr val="bg1"/>
                </a:solidFill>
                <a:latin typeface="Calibri" panose="020F0502020204030204" pitchFamily="34" charset="0"/>
              </a:rPr>
              <a:t>DENIoT</a:t>
            </a:r>
            <a:endParaRPr lang="es-ES" sz="180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cxnSp>
        <p:nvCxnSpPr>
          <p:cNvPr id="13" name="Conector recto de flecha 154"/>
          <p:cNvCxnSpPr/>
          <p:nvPr/>
        </p:nvCxnSpPr>
        <p:spPr>
          <a:xfrm>
            <a:off x="3747245" y="3701448"/>
            <a:ext cx="4814888" cy="0"/>
          </a:xfrm>
          <a:prstGeom prst="straightConnector1">
            <a:avLst/>
          </a:prstGeom>
          <a:ln w="57150">
            <a:solidFill>
              <a:schemeClr val="bg1"/>
            </a:solidFill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Rectángulo 156"/>
          <p:cNvSpPr/>
          <p:nvPr/>
        </p:nvSpPr>
        <p:spPr>
          <a:xfrm>
            <a:off x="789432" y="3504090"/>
            <a:ext cx="187935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16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Industrial Robots</a:t>
            </a:r>
            <a:endParaRPr lang="es-E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5" name="Marcador de contenido 2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5795" y="1109305"/>
            <a:ext cx="2742635" cy="2742635"/>
          </a:xfrm>
          <a:prstGeom prst="rect">
            <a:avLst/>
          </a:prstGeom>
        </p:spPr>
      </p:pic>
      <p:pic>
        <p:nvPicPr>
          <p:cNvPr id="16" name="Imagen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17890" y="2506662"/>
            <a:ext cx="2218445" cy="744252"/>
          </a:xfrm>
          <a:prstGeom prst="rect">
            <a:avLst/>
          </a:prstGeom>
        </p:spPr>
      </p:pic>
      <p:pic>
        <p:nvPicPr>
          <p:cNvPr id="17" name="Imagen 2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278" y="1363662"/>
            <a:ext cx="2126600" cy="2015735"/>
          </a:xfrm>
          <a:prstGeom prst="rect">
            <a:avLst/>
          </a:prstGeom>
        </p:spPr>
      </p:pic>
      <p:grpSp>
        <p:nvGrpSpPr>
          <p:cNvPr id="18" name="Grupo 26"/>
          <p:cNvGrpSpPr/>
          <p:nvPr/>
        </p:nvGrpSpPr>
        <p:grpSpPr>
          <a:xfrm>
            <a:off x="9116506" y="954142"/>
            <a:ext cx="910125" cy="1198713"/>
            <a:chOff x="10235359" y="1722773"/>
            <a:chExt cx="1198713" cy="1198713"/>
          </a:xfrm>
        </p:grpSpPr>
        <p:pic>
          <p:nvPicPr>
            <p:cNvPr id="19" name="Imagen 2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514388" y="2076041"/>
              <a:ext cx="640654" cy="564245"/>
            </a:xfrm>
            <a:prstGeom prst="rect">
              <a:avLst/>
            </a:prstGeom>
          </p:spPr>
        </p:pic>
        <p:pic>
          <p:nvPicPr>
            <p:cNvPr id="20" name="Imagen 28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35359" y="1722773"/>
              <a:ext cx="1198713" cy="1198713"/>
            </a:xfrm>
            <a:prstGeom prst="rect">
              <a:avLst/>
            </a:prstGeom>
          </p:spPr>
        </p:pic>
      </p:grpSp>
      <p:grpSp>
        <p:nvGrpSpPr>
          <p:cNvPr id="21" name="Grupo 29"/>
          <p:cNvGrpSpPr/>
          <p:nvPr/>
        </p:nvGrpSpPr>
        <p:grpSpPr>
          <a:xfrm>
            <a:off x="10082604" y="1131831"/>
            <a:ext cx="572732" cy="762307"/>
            <a:chOff x="10235359" y="1722773"/>
            <a:chExt cx="1198713" cy="1198713"/>
          </a:xfrm>
        </p:grpSpPr>
        <p:pic>
          <p:nvPicPr>
            <p:cNvPr id="22" name="Imagen 3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514388" y="2076041"/>
              <a:ext cx="640654" cy="564245"/>
            </a:xfrm>
            <a:prstGeom prst="rect">
              <a:avLst/>
            </a:prstGeom>
          </p:spPr>
        </p:pic>
        <p:pic>
          <p:nvPicPr>
            <p:cNvPr id="23" name="Imagen 31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35359" y="1722773"/>
              <a:ext cx="1198713" cy="119871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3686803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4000" dirty="0" err="1" smtClean="0"/>
              <a:t>DENIoT</a:t>
            </a:r>
            <a:r>
              <a:rPr lang="es-ES" sz="4000" dirty="0"/>
              <a:t> </a:t>
            </a:r>
            <a:r>
              <a:rPr lang="es-ES" sz="4000" dirty="0" err="1" smtClean="0"/>
              <a:t>Architecture</a:t>
            </a:r>
            <a:endParaRPr lang="es-ES" sz="4000" dirty="0"/>
          </a:p>
        </p:txBody>
      </p:sp>
      <p:pic>
        <p:nvPicPr>
          <p:cNvPr id="247" name="Picture 2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4244" y="295283"/>
            <a:ext cx="8808142" cy="655293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67114" y="1476375"/>
            <a:ext cx="280831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8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Azure </a:t>
            </a:r>
            <a:r>
              <a:rPr lang="es-ES" sz="18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elements</a:t>
            </a:r>
            <a:endParaRPr lang="es-ES" sz="18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endParaRPr lang="es-ES" sz="1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8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IoT</a:t>
            </a:r>
            <a:r>
              <a:rPr lang="es-ES" sz="18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s-ES" sz="18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Hub</a:t>
            </a:r>
            <a:endParaRPr lang="es-ES" sz="18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8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Service</a:t>
            </a:r>
            <a:r>
              <a:rPr lang="es-ES" sz="18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Bus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8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Stream</a:t>
            </a:r>
            <a:r>
              <a:rPr lang="es-ES" sz="18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s-ES" sz="18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Analytics</a:t>
            </a:r>
            <a:endParaRPr lang="es-ES" sz="18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8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Service</a:t>
            </a:r>
            <a:r>
              <a:rPr lang="es-ES" sz="18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Bus </a:t>
            </a:r>
            <a:r>
              <a:rPr lang="es-ES" sz="18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Queue</a:t>
            </a:r>
            <a:endParaRPr lang="es-ES" sz="18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8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Storage blob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8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DocumentDB</a:t>
            </a:r>
            <a:endParaRPr lang="es-ES" sz="18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8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SQL </a:t>
            </a:r>
            <a:r>
              <a:rPr lang="es-ES" sz="18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Database</a:t>
            </a:r>
            <a:endParaRPr lang="es-ES" sz="18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8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Web App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8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Logic</a:t>
            </a:r>
            <a:r>
              <a:rPr lang="es-ES" sz="18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App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8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Machine </a:t>
            </a:r>
            <a:r>
              <a:rPr lang="es-ES" sz="18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Learning</a:t>
            </a:r>
            <a:endParaRPr lang="es-ES" sz="18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8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HDInsight</a:t>
            </a:r>
            <a:endParaRPr lang="es-ES" sz="18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8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Notification</a:t>
            </a:r>
            <a:r>
              <a:rPr lang="es-ES" sz="18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s-ES" sz="18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Hubs</a:t>
            </a:r>
            <a:endParaRPr lang="es-ES" sz="18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Azure Active </a:t>
            </a:r>
            <a:r>
              <a:rPr lang="es-ES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Directory</a:t>
            </a:r>
            <a:endParaRPr lang="es-ES" sz="1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646522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DEMO</a:t>
            </a:r>
            <a:endParaRPr lang="es-ES" dirty="0"/>
          </a:p>
        </p:txBody>
      </p:sp>
      <p:sp>
        <p:nvSpPr>
          <p:cNvPr id="6" name="Rectangle 5"/>
          <p:cNvSpPr/>
          <p:nvPr/>
        </p:nvSpPr>
        <p:spPr bwMode="auto">
          <a:xfrm>
            <a:off x="4769644" y="449262"/>
            <a:ext cx="7315200" cy="54864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91440" tIns="91440" rIns="34294" bIns="34294" rtlCol="0" anchor="b" anchorCtr="0"/>
          <a:lstStyle/>
          <a:p>
            <a:pPr algn="ctr" defTabSz="932406"/>
            <a:endParaRPr lang="es-ES" sz="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2044" y="586535"/>
            <a:ext cx="7010400" cy="5215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722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1801509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ES" dirty="0"/>
              <a:t>http://aka.ms/DOTNETT8S3</a:t>
            </a:r>
            <a:r>
              <a:rPr lang="es-ES" dirty="0"/>
              <a:t> </a:t>
            </a:r>
            <a:endParaRPr lang="es-ES" dirty="0"/>
          </a:p>
        </p:txBody>
      </p:sp>
      <p:pic>
        <p:nvPicPr>
          <p:cNvPr id="9" name="Picture Placeholder 8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" b="68"/>
          <a:stretch>
            <a:fillRect/>
          </a:stretch>
        </p:blipFill>
        <p:spPr/>
      </p:pic>
      <p:sp>
        <p:nvSpPr>
          <p:cNvPr id="7" name="Text Placeholder 1"/>
          <p:cNvSpPr txBox="1">
            <a:spLocks/>
          </p:cNvSpPr>
          <p:nvPr/>
        </p:nvSpPr>
        <p:spPr>
          <a:xfrm>
            <a:off x="274671" y="3649662"/>
            <a:ext cx="7009440" cy="2438400"/>
          </a:xfrm>
          <a:prstGeom prst="rect">
            <a:avLst/>
          </a:prstGeom>
          <a:noFill/>
        </p:spPr>
        <p:txBody>
          <a:bodyPr vert="horz" wrap="square" lIns="146304" tIns="109728" rIns="146304" bIns="109728" rtlCol="0" anchor="b">
            <a:noAutofit/>
          </a:bodyPr>
          <a:lstStyle>
            <a:lvl1pPr marL="0" marR="0" indent="0" algn="l" defTabSz="932719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84185" marR="0" indent="-241294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080" marR="0" indent="-228594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674" marR="0" indent="-228594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269" marR="0" indent="-228594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4976" indent="-233181" algn="l" defTabSz="93271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336" indent="-233181" algn="l" defTabSz="93271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695" indent="-233181" algn="l" defTabSz="93271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056" indent="-233181" algn="l" defTabSz="93271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Javier Menéndez Pallo</a:t>
            </a:r>
          </a:p>
          <a:p>
            <a:r>
              <a:rPr lang="en-US" dirty="0" smtClean="0"/>
              <a:t>Director de Madrid – ENCAMINA</a:t>
            </a:r>
          </a:p>
          <a:p>
            <a:r>
              <a:rPr lang="en-US" dirty="0" smtClean="0"/>
              <a:t>@</a:t>
            </a:r>
            <a:r>
              <a:rPr lang="en-US" dirty="0" err="1" smtClean="0"/>
              <a:t>javierpallo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Alberto Diaz Martin</a:t>
            </a:r>
          </a:p>
          <a:p>
            <a:r>
              <a:rPr lang="en-US" dirty="0" smtClean="0"/>
              <a:t>Head of Innovation - ENCAMINA</a:t>
            </a:r>
          </a:p>
          <a:p>
            <a:r>
              <a:rPr lang="en-US" dirty="0" smtClean="0"/>
              <a:t>@</a:t>
            </a:r>
            <a:r>
              <a:rPr lang="en-US" dirty="0" err="1" smtClean="0"/>
              <a:t>adiazcan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4644" y="6084458"/>
            <a:ext cx="1789068" cy="596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369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2705828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Getting Started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-150044" y="1880597"/>
            <a:ext cx="7627321" cy="3461115"/>
          </a:xfrm>
        </p:spPr>
        <p:txBody>
          <a:bodyPr/>
          <a:lstStyle/>
          <a:p>
            <a:r>
              <a:rPr lang="en-US" sz="2856" dirty="0"/>
              <a:t>Start with business plan</a:t>
            </a:r>
          </a:p>
          <a:p>
            <a:pPr lvl="0"/>
            <a:r>
              <a:rPr lang="en-US" sz="2856" dirty="0"/>
              <a:t>Get executive buy in</a:t>
            </a:r>
          </a:p>
          <a:p>
            <a:pPr lvl="0"/>
            <a:r>
              <a:rPr lang="en-US" sz="2856" dirty="0"/>
              <a:t>Leverage </a:t>
            </a:r>
            <a:r>
              <a:rPr lang="en-US" sz="2856" dirty="0"/>
              <a:t>Q</a:t>
            </a:r>
            <a:r>
              <a:rPr lang="en-US" sz="2856" dirty="0"/>
              <a:t>uick </a:t>
            </a:r>
            <a:r>
              <a:rPr lang="en-US" sz="2856" dirty="0"/>
              <a:t>S</a:t>
            </a:r>
            <a:r>
              <a:rPr lang="en-US" sz="2856" dirty="0"/>
              <a:t>tart consultation </a:t>
            </a:r>
          </a:p>
          <a:p>
            <a:pPr lvl="0"/>
            <a:r>
              <a:rPr lang="en-US" sz="2856" dirty="0"/>
              <a:t>Start your Azure IoT Experience at</a:t>
            </a:r>
          </a:p>
          <a:p>
            <a:pPr marL="0" indent="0">
              <a:buNone/>
            </a:pPr>
            <a:r>
              <a:rPr lang="en-US" sz="2856" dirty="0"/>
              <a:t> </a:t>
            </a:r>
            <a:r>
              <a:rPr lang="en-US" sz="2856" dirty="0"/>
              <a:t>    www.InternetOfYourThings.com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37300" y="1375797"/>
            <a:ext cx="5197499" cy="5618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7520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781410" y="1075743"/>
            <a:ext cx="8374910" cy="2400657"/>
          </a:xfrm>
        </p:spPr>
        <p:txBody>
          <a:bodyPr/>
          <a:lstStyle/>
          <a:p>
            <a:r>
              <a:rPr lang="es-ES" dirty="0" smtClean="0"/>
              <a:t>Director de ENCAMINA Madrid, Doctor en Investigación (PhD), apasionado de la tecnología y del buen rollo</a:t>
            </a:r>
            <a:endParaRPr lang="es-ES" dirty="0"/>
          </a:p>
        </p:txBody>
      </p:sp>
      <p:pic>
        <p:nvPicPr>
          <p:cNvPr id="8" name="Picture Placeholder 7"/>
          <p:cNvPicPr>
            <a:picLocks noGrp="1" noChangeAspect="1"/>
          </p:cNvPicPr>
          <p:nvPr>
            <p:ph type="pic" sz="quarter" idx="19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55554" y="220662"/>
            <a:ext cx="2742850" cy="2743200"/>
          </a:xfrm>
        </p:spPr>
      </p:pic>
      <p:pic>
        <p:nvPicPr>
          <p:cNvPr id="9" name="Picture Placeholder 8"/>
          <p:cNvPicPr>
            <a:picLocks noGrp="1" noChangeAspect="1"/>
          </p:cNvPicPr>
          <p:nvPr>
            <p:ph type="pic" sz="quarter" idx="2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55554" y="3517782"/>
            <a:ext cx="2742850" cy="2743200"/>
          </a:xfrm>
        </p:spPr>
      </p:pic>
      <p:sp>
        <p:nvSpPr>
          <p:cNvPr id="5" name="Text Placeholder 4"/>
          <p:cNvSpPr>
            <a:spLocks noGrp="1"/>
          </p:cNvSpPr>
          <p:nvPr>
            <p:ph type="body" sz="quarter" idx="22"/>
          </p:nvPr>
        </p:nvSpPr>
        <p:spPr>
          <a:xfrm>
            <a:off x="3781410" y="4417492"/>
            <a:ext cx="8374910" cy="1846659"/>
          </a:xfrm>
        </p:spPr>
        <p:txBody>
          <a:bodyPr/>
          <a:lstStyle/>
          <a:p>
            <a:r>
              <a:rPr lang="es-ES" dirty="0" smtClean="0"/>
              <a:t>Head of </a:t>
            </a:r>
            <a:r>
              <a:rPr lang="es-ES" dirty="0" err="1" smtClean="0"/>
              <a:t>Innovation</a:t>
            </a:r>
            <a:r>
              <a:rPr lang="es-ES" dirty="0" smtClean="0"/>
              <a:t> en ENCAMINA, </a:t>
            </a:r>
            <a:r>
              <a:rPr lang="es-ES" dirty="0" err="1" smtClean="0"/>
              <a:t>geek</a:t>
            </a:r>
            <a:r>
              <a:rPr lang="es-ES" dirty="0"/>
              <a:t> </a:t>
            </a:r>
            <a:r>
              <a:rPr lang="es-ES" dirty="0" smtClean="0"/>
              <a:t>and </a:t>
            </a:r>
            <a:r>
              <a:rPr lang="es-ES" dirty="0" err="1" smtClean="0"/>
              <a:t>developer</a:t>
            </a:r>
            <a:r>
              <a:rPr lang="es-ES" dirty="0" smtClean="0"/>
              <a:t>. Microsoft MVP en Office Servers and </a:t>
            </a:r>
            <a:r>
              <a:rPr lang="es-ES" dirty="0" err="1" smtClean="0"/>
              <a:t>Systems</a:t>
            </a:r>
            <a:endParaRPr lang="es-E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23"/>
          </p:nvPr>
        </p:nvSpPr>
        <p:spPr>
          <a:xfrm>
            <a:off x="3758816" y="3517782"/>
            <a:ext cx="8373841" cy="849463"/>
          </a:xfrm>
        </p:spPr>
        <p:txBody>
          <a:bodyPr/>
          <a:lstStyle/>
          <a:p>
            <a:r>
              <a:rPr lang="es-ES" dirty="0" smtClean="0"/>
              <a:t>Alberto Diaz Martin</a:t>
            </a:r>
            <a:endParaRPr lang="es-E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24"/>
          </p:nvPr>
        </p:nvSpPr>
        <p:spPr>
          <a:xfrm>
            <a:off x="3781722" y="220670"/>
            <a:ext cx="8373841" cy="849463"/>
          </a:xfrm>
        </p:spPr>
        <p:txBody>
          <a:bodyPr/>
          <a:lstStyle/>
          <a:p>
            <a:r>
              <a:rPr lang="es-ES" dirty="0" smtClean="0"/>
              <a:t>Javier Menéndez Pallo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1971355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I</a:t>
            </a:r>
            <a:r>
              <a:rPr lang="es-ES" dirty="0" err="1" smtClean="0"/>
              <a:t>IoT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7353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Internet of Things</a:t>
            </a:r>
            <a:br>
              <a:rPr lang="en-US" dirty="0"/>
            </a:br>
            <a:endParaRPr lang="es-ES" dirty="0"/>
          </a:p>
        </p:txBody>
      </p:sp>
      <p:grpSp>
        <p:nvGrpSpPr>
          <p:cNvPr id="68" name="Group 67"/>
          <p:cNvGrpSpPr/>
          <p:nvPr/>
        </p:nvGrpSpPr>
        <p:grpSpPr>
          <a:xfrm>
            <a:off x="3361773" y="1929648"/>
            <a:ext cx="2697480" cy="2743200"/>
            <a:chOff x="3361773" y="1929648"/>
            <a:chExt cx="2697480" cy="2743200"/>
          </a:xfrm>
        </p:grpSpPr>
        <p:sp>
          <p:nvSpPr>
            <p:cNvPr id="8" name="Rectangle 7"/>
            <p:cNvSpPr/>
            <p:nvPr/>
          </p:nvSpPr>
          <p:spPr>
            <a:xfrm>
              <a:off x="3361773" y="1929648"/>
              <a:ext cx="2697480" cy="2743200"/>
            </a:xfrm>
            <a:prstGeom prst="rect">
              <a:avLst/>
            </a:prstGeom>
            <a:solidFill>
              <a:srgbClr val="67217A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23190" tIns="82550" rIns="123190" bIns="82550"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Connectivity</a:t>
              </a:r>
              <a:endPara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9" name="Oval 5"/>
            <p:cNvSpPr>
              <a:spLocks noChangeArrowheads="1"/>
            </p:cNvSpPr>
            <p:nvPr/>
          </p:nvSpPr>
          <p:spPr bwMode="auto">
            <a:xfrm>
              <a:off x="5747204" y="4305711"/>
              <a:ext cx="157212" cy="156982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10" name="Freeform 6"/>
            <p:cNvSpPr>
              <a:spLocks/>
            </p:cNvSpPr>
            <p:nvPr/>
          </p:nvSpPr>
          <p:spPr bwMode="auto">
            <a:xfrm>
              <a:off x="5574454" y="4133850"/>
              <a:ext cx="332399" cy="330969"/>
            </a:xfrm>
            <a:custGeom>
              <a:avLst/>
              <a:gdLst>
                <a:gd name="T0" fmla="*/ 88 w 460"/>
                <a:gd name="T1" fmla="*/ 460 h 460"/>
                <a:gd name="T2" fmla="*/ 0 w 460"/>
                <a:gd name="T3" fmla="*/ 460 h 460"/>
                <a:gd name="T4" fmla="*/ 460 w 460"/>
                <a:gd name="T5" fmla="*/ 0 h 460"/>
                <a:gd name="T6" fmla="*/ 460 w 460"/>
                <a:gd name="T7" fmla="*/ 88 h 460"/>
                <a:gd name="T8" fmla="*/ 88 w 460"/>
                <a:gd name="T9" fmla="*/ 460 h 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0" h="460">
                  <a:moveTo>
                    <a:pt x="88" y="460"/>
                  </a:moveTo>
                  <a:cubicBezTo>
                    <a:pt x="0" y="460"/>
                    <a:pt x="0" y="460"/>
                    <a:pt x="0" y="460"/>
                  </a:cubicBezTo>
                  <a:cubicBezTo>
                    <a:pt x="0" y="206"/>
                    <a:pt x="206" y="0"/>
                    <a:pt x="460" y="0"/>
                  </a:cubicBezTo>
                  <a:cubicBezTo>
                    <a:pt x="460" y="88"/>
                    <a:pt x="460" y="88"/>
                    <a:pt x="460" y="88"/>
                  </a:cubicBezTo>
                  <a:cubicBezTo>
                    <a:pt x="255" y="88"/>
                    <a:pt x="88" y="255"/>
                    <a:pt x="88" y="46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11" name="Freeform 7"/>
            <p:cNvSpPr>
              <a:spLocks/>
            </p:cNvSpPr>
            <p:nvPr/>
          </p:nvSpPr>
          <p:spPr bwMode="auto">
            <a:xfrm>
              <a:off x="5430038" y="3989925"/>
              <a:ext cx="476815" cy="474894"/>
            </a:xfrm>
            <a:custGeom>
              <a:avLst/>
              <a:gdLst>
                <a:gd name="T0" fmla="*/ 88 w 660"/>
                <a:gd name="T1" fmla="*/ 660 h 660"/>
                <a:gd name="T2" fmla="*/ 0 w 660"/>
                <a:gd name="T3" fmla="*/ 660 h 660"/>
                <a:gd name="T4" fmla="*/ 660 w 660"/>
                <a:gd name="T5" fmla="*/ 0 h 660"/>
                <a:gd name="T6" fmla="*/ 660 w 660"/>
                <a:gd name="T7" fmla="*/ 88 h 660"/>
                <a:gd name="T8" fmla="*/ 88 w 660"/>
                <a:gd name="T9" fmla="*/ 660 h 6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0" h="660">
                  <a:moveTo>
                    <a:pt x="88" y="660"/>
                  </a:moveTo>
                  <a:cubicBezTo>
                    <a:pt x="0" y="660"/>
                    <a:pt x="0" y="660"/>
                    <a:pt x="0" y="660"/>
                  </a:cubicBezTo>
                  <a:cubicBezTo>
                    <a:pt x="0" y="296"/>
                    <a:pt x="296" y="0"/>
                    <a:pt x="660" y="0"/>
                  </a:cubicBezTo>
                  <a:cubicBezTo>
                    <a:pt x="660" y="88"/>
                    <a:pt x="660" y="88"/>
                    <a:pt x="660" y="88"/>
                  </a:cubicBezTo>
                  <a:cubicBezTo>
                    <a:pt x="345" y="88"/>
                    <a:pt x="88" y="345"/>
                    <a:pt x="88" y="66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12" name="Freeform 8"/>
            <p:cNvSpPr>
              <a:spLocks/>
            </p:cNvSpPr>
            <p:nvPr/>
          </p:nvSpPr>
          <p:spPr bwMode="auto">
            <a:xfrm>
              <a:off x="5285623" y="3845695"/>
              <a:ext cx="621230" cy="619124"/>
            </a:xfrm>
            <a:custGeom>
              <a:avLst/>
              <a:gdLst>
                <a:gd name="T0" fmla="*/ 88 w 860"/>
                <a:gd name="T1" fmla="*/ 860 h 860"/>
                <a:gd name="T2" fmla="*/ 0 w 860"/>
                <a:gd name="T3" fmla="*/ 860 h 860"/>
                <a:gd name="T4" fmla="*/ 252 w 860"/>
                <a:gd name="T5" fmla="*/ 252 h 860"/>
                <a:gd name="T6" fmla="*/ 860 w 860"/>
                <a:gd name="T7" fmla="*/ 0 h 860"/>
                <a:gd name="T8" fmla="*/ 860 w 860"/>
                <a:gd name="T9" fmla="*/ 88 h 860"/>
                <a:gd name="T10" fmla="*/ 88 w 860"/>
                <a:gd name="T11" fmla="*/ 860 h 8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60" h="860">
                  <a:moveTo>
                    <a:pt x="88" y="860"/>
                  </a:moveTo>
                  <a:cubicBezTo>
                    <a:pt x="0" y="860"/>
                    <a:pt x="0" y="860"/>
                    <a:pt x="0" y="860"/>
                  </a:cubicBezTo>
                  <a:cubicBezTo>
                    <a:pt x="0" y="630"/>
                    <a:pt x="89" y="414"/>
                    <a:pt x="252" y="252"/>
                  </a:cubicBezTo>
                  <a:cubicBezTo>
                    <a:pt x="414" y="89"/>
                    <a:pt x="630" y="0"/>
                    <a:pt x="860" y="0"/>
                  </a:cubicBezTo>
                  <a:cubicBezTo>
                    <a:pt x="860" y="88"/>
                    <a:pt x="860" y="88"/>
                    <a:pt x="860" y="88"/>
                  </a:cubicBezTo>
                  <a:cubicBezTo>
                    <a:pt x="434" y="88"/>
                    <a:pt x="88" y="434"/>
                    <a:pt x="88" y="86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6221101" y="1929648"/>
            <a:ext cx="2697480" cy="2743200"/>
            <a:chOff x="6221101" y="1929648"/>
            <a:chExt cx="2697480" cy="2743200"/>
          </a:xfrm>
        </p:grpSpPr>
        <p:sp>
          <p:nvSpPr>
            <p:cNvPr id="14" name="Rectangle 13"/>
            <p:cNvSpPr/>
            <p:nvPr/>
          </p:nvSpPr>
          <p:spPr>
            <a:xfrm>
              <a:off x="6221101" y="1929648"/>
              <a:ext cx="2697480" cy="2743200"/>
            </a:xfrm>
            <a:prstGeom prst="rect">
              <a:avLst/>
            </a:prstGeom>
            <a:solidFill>
              <a:srgbClr val="67217A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23190" tIns="82550" rIns="123190" bIns="82550"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Data</a:t>
              </a:r>
              <a:endPara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grpSp>
          <p:nvGrpSpPr>
            <p:cNvPr id="15" name="Group 14"/>
            <p:cNvGrpSpPr/>
            <p:nvPr/>
          </p:nvGrpSpPr>
          <p:grpSpPr>
            <a:xfrm>
              <a:off x="8025938" y="3773633"/>
              <a:ext cx="740243" cy="691186"/>
              <a:chOff x="-5364163" y="-2738437"/>
              <a:chExt cx="4327525" cy="4054475"/>
            </a:xfrm>
            <a:solidFill>
              <a:schemeClr val="bg2"/>
            </a:solidFill>
          </p:grpSpPr>
          <p:sp>
            <p:nvSpPr>
              <p:cNvPr id="16" name="Freeform 5"/>
              <p:cNvSpPr>
                <a:spLocks/>
              </p:cNvSpPr>
              <p:nvPr/>
            </p:nvSpPr>
            <p:spPr bwMode="auto">
              <a:xfrm>
                <a:off x="-3487738" y="236538"/>
                <a:ext cx="447675" cy="1063625"/>
              </a:xfrm>
              <a:custGeom>
                <a:avLst/>
                <a:gdLst>
                  <a:gd name="T0" fmla="*/ 44 w 119"/>
                  <a:gd name="T1" fmla="*/ 24 h 283"/>
                  <a:gd name="T2" fmla="*/ 0 w 119"/>
                  <a:gd name="T3" fmla="*/ 41 h 283"/>
                  <a:gd name="T4" fmla="*/ 0 w 119"/>
                  <a:gd name="T5" fmla="*/ 93 h 283"/>
                  <a:gd name="T6" fmla="*/ 16 w 119"/>
                  <a:gd name="T7" fmla="*/ 89 h 283"/>
                  <a:gd name="T8" fmla="*/ 32 w 119"/>
                  <a:gd name="T9" fmla="*/ 84 h 283"/>
                  <a:gd name="T10" fmla="*/ 47 w 119"/>
                  <a:gd name="T11" fmla="*/ 77 h 283"/>
                  <a:gd name="T12" fmla="*/ 59 w 119"/>
                  <a:gd name="T13" fmla="*/ 69 h 283"/>
                  <a:gd name="T14" fmla="*/ 59 w 119"/>
                  <a:gd name="T15" fmla="*/ 283 h 283"/>
                  <a:gd name="T16" fmla="*/ 119 w 119"/>
                  <a:gd name="T17" fmla="*/ 283 h 283"/>
                  <a:gd name="T18" fmla="*/ 119 w 119"/>
                  <a:gd name="T19" fmla="*/ 0 h 283"/>
                  <a:gd name="T20" fmla="*/ 83 w 119"/>
                  <a:gd name="T21" fmla="*/ 0 h 283"/>
                  <a:gd name="T22" fmla="*/ 44 w 119"/>
                  <a:gd name="T23" fmla="*/ 24 h 2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19" h="283">
                    <a:moveTo>
                      <a:pt x="44" y="24"/>
                    </a:moveTo>
                    <a:cubicBezTo>
                      <a:pt x="31" y="31"/>
                      <a:pt x="16" y="37"/>
                      <a:pt x="0" y="41"/>
                    </a:cubicBezTo>
                    <a:cubicBezTo>
                      <a:pt x="0" y="93"/>
                      <a:pt x="0" y="93"/>
                      <a:pt x="0" y="93"/>
                    </a:cubicBezTo>
                    <a:cubicBezTo>
                      <a:pt x="5" y="92"/>
                      <a:pt x="11" y="91"/>
                      <a:pt x="16" y="89"/>
                    </a:cubicBezTo>
                    <a:cubicBezTo>
                      <a:pt x="22" y="88"/>
                      <a:pt x="27" y="86"/>
                      <a:pt x="32" y="84"/>
                    </a:cubicBezTo>
                    <a:cubicBezTo>
                      <a:pt x="37" y="82"/>
                      <a:pt x="42" y="79"/>
                      <a:pt x="47" y="77"/>
                    </a:cubicBezTo>
                    <a:cubicBezTo>
                      <a:pt x="51" y="74"/>
                      <a:pt x="55" y="71"/>
                      <a:pt x="59" y="69"/>
                    </a:cubicBezTo>
                    <a:cubicBezTo>
                      <a:pt x="59" y="283"/>
                      <a:pt x="59" y="283"/>
                      <a:pt x="59" y="283"/>
                    </a:cubicBezTo>
                    <a:cubicBezTo>
                      <a:pt x="119" y="283"/>
                      <a:pt x="119" y="283"/>
                      <a:pt x="119" y="283"/>
                    </a:cubicBezTo>
                    <a:cubicBezTo>
                      <a:pt x="119" y="0"/>
                      <a:pt x="119" y="0"/>
                      <a:pt x="119" y="0"/>
                    </a:cubicBezTo>
                    <a:cubicBezTo>
                      <a:pt x="83" y="0"/>
                      <a:pt x="83" y="0"/>
                      <a:pt x="83" y="0"/>
                    </a:cubicBezTo>
                    <a:cubicBezTo>
                      <a:pt x="71" y="8"/>
                      <a:pt x="59" y="16"/>
                      <a:pt x="44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endParaRPr>
              </a:p>
            </p:txBody>
          </p:sp>
          <p:sp>
            <p:nvSpPr>
              <p:cNvPr id="17" name="Freeform 6"/>
              <p:cNvSpPr>
                <a:spLocks noEditPoints="1"/>
              </p:cNvSpPr>
              <p:nvPr/>
            </p:nvSpPr>
            <p:spPr bwMode="auto">
              <a:xfrm>
                <a:off x="-5364163" y="-1246187"/>
                <a:ext cx="752475" cy="1076325"/>
              </a:xfrm>
              <a:custGeom>
                <a:avLst/>
                <a:gdLst>
                  <a:gd name="T0" fmla="*/ 104 w 200"/>
                  <a:gd name="T1" fmla="*/ 0 h 286"/>
                  <a:gd name="T2" fmla="*/ 26 w 200"/>
                  <a:gd name="T3" fmla="*/ 38 h 286"/>
                  <a:gd name="T4" fmla="*/ 0 w 200"/>
                  <a:gd name="T5" fmla="*/ 148 h 286"/>
                  <a:gd name="T6" fmla="*/ 98 w 200"/>
                  <a:gd name="T7" fmla="*/ 286 h 286"/>
                  <a:gd name="T8" fmla="*/ 174 w 200"/>
                  <a:gd name="T9" fmla="*/ 249 h 286"/>
                  <a:gd name="T10" fmla="*/ 200 w 200"/>
                  <a:gd name="T11" fmla="*/ 141 h 286"/>
                  <a:gd name="T12" fmla="*/ 104 w 200"/>
                  <a:gd name="T13" fmla="*/ 0 h 286"/>
                  <a:gd name="T14" fmla="*/ 100 w 200"/>
                  <a:gd name="T15" fmla="*/ 240 h 286"/>
                  <a:gd name="T16" fmla="*/ 62 w 200"/>
                  <a:gd name="T17" fmla="*/ 146 h 286"/>
                  <a:gd name="T18" fmla="*/ 101 w 200"/>
                  <a:gd name="T19" fmla="*/ 47 h 286"/>
                  <a:gd name="T20" fmla="*/ 138 w 200"/>
                  <a:gd name="T21" fmla="*/ 143 h 286"/>
                  <a:gd name="T22" fmla="*/ 100 w 200"/>
                  <a:gd name="T23" fmla="*/ 240 h 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00" h="286">
                    <a:moveTo>
                      <a:pt x="104" y="0"/>
                    </a:moveTo>
                    <a:cubicBezTo>
                      <a:pt x="70" y="0"/>
                      <a:pt x="44" y="13"/>
                      <a:pt x="26" y="38"/>
                    </a:cubicBezTo>
                    <a:cubicBezTo>
                      <a:pt x="8" y="63"/>
                      <a:pt x="0" y="100"/>
                      <a:pt x="0" y="148"/>
                    </a:cubicBezTo>
                    <a:cubicBezTo>
                      <a:pt x="0" y="240"/>
                      <a:pt x="32" y="286"/>
                      <a:pt x="98" y="286"/>
                    </a:cubicBezTo>
                    <a:cubicBezTo>
                      <a:pt x="131" y="286"/>
                      <a:pt x="156" y="274"/>
                      <a:pt x="174" y="249"/>
                    </a:cubicBezTo>
                    <a:cubicBezTo>
                      <a:pt x="191" y="224"/>
                      <a:pt x="200" y="188"/>
                      <a:pt x="200" y="141"/>
                    </a:cubicBezTo>
                    <a:cubicBezTo>
                      <a:pt x="200" y="47"/>
                      <a:pt x="168" y="0"/>
                      <a:pt x="104" y="0"/>
                    </a:cubicBezTo>
                    <a:close/>
                    <a:moveTo>
                      <a:pt x="100" y="240"/>
                    </a:moveTo>
                    <a:cubicBezTo>
                      <a:pt x="74" y="240"/>
                      <a:pt x="62" y="208"/>
                      <a:pt x="62" y="146"/>
                    </a:cubicBezTo>
                    <a:cubicBezTo>
                      <a:pt x="62" y="80"/>
                      <a:pt x="75" y="47"/>
                      <a:pt x="101" y="47"/>
                    </a:cubicBezTo>
                    <a:cubicBezTo>
                      <a:pt x="126" y="47"/>
                      <a:pt x="138" y="79"/>
                      <a:pt x="138" y="143"/>
                    </a:cubicBezTo>
                    <a:cubicBezTo>
                      <a:pt x="138" y="207"/>
                      <a:pt x="126" y="240"/>
                      <a:pt x="100" y="24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endParaRPr>
              </a:p>
            </p:txBody>
          </p:sp>
          <p:sp>
            <p:nvSpPr>
              <p:cNvPr id="18" name="Freeform 7"/>
              <p:cNvSpPr>
                <a:spLocks/>
              </p:cNvSpPr>
              <p:nvPr/>
            </p:nvSpPr>
            <p:spPr bwMode="auto">
              <a:xfrm>
                <a:off x="-4344988" y="-1249362"/>
                <a:ext cx="450850" cy="1060450"/>
              </a:xfrm>
              <a:custGeom>
                <a:avLst/>
                <a:gdLst>
                  <a:gd name="T0" fmla="*/ 120 w 120"/>
                  <a:gd name="T1" fmla="*/ 282 h 282"/>
                  <a:gd name="T2" fmla="*/ 120 w 120"/>
                  <a:gd name="T3" fmla="*/ 0 h 282"/>
                  <a:gd name="T4" fmla="*/ 83 w 120"/>
                  <a:gd name="T5" fmla="*/ 0 h 282"/>
                  <a:gd name="T6" fmla="*/ 45 w 120"/>
                  <a:gd name="T7" fmla="*/ 23 h 282"/>
                  <a:gd name="T8" fmla="*/ 0 w 120"/>
                  <a:gd name="T9" fmla="*/ 41 h 282"/>
                  <a:gd name="T10" fmla="*/ 0 w 120"/>
                  <a:gd name="T11" fmla="*/ 92 h 282"/>
                  <a:gd name="T12" fmla="*/ 17 w 120"/>
                  <a:gd name="T13" fmla="*/ 89 h 282"/>
                  <a:gd name="T14" fmla="*/ 33 w 120"/>
                  <a:gd name="T15" fmla="*/ 84 h 282"/>
                  <a:gd name="T16" fmla="*/ 47 w 120"/>
                  <a:gd name="T17" fmla="*/ 77 h 282"/>
                  <a:gd name="T18" fmla="*/ 59 w 120"/>
                  <a:gd name="T19" fmla="*/ 68 h 282"/>
                  <a:gd name="T20" fmla="*/ 59 w 120"/>
                  <a:gd name="T21" fmla="*/ 282 h 282"/>
                  <a:gd name="T22" fmla="*/ 120 w 120"/>
                  <a:gd name="T23" fmla="*/ 282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20" h="282">
                    <a:moveTo>
                      <a:pt x="120" y="282"/>
                    </a:moveTo>
                    <a:cubicBezTo>
                      <a:pt x="120" y="0"/>
                      <a:pt x="120" y="0"/>
                      <a:pt x="120" y="0"/>
                    </a:cubicBezTo>
                    <a:cubicBezTo>
                      <a:pt x="83" y="0"/>
                      <a:pt x="83" y="0"/>
                      <a:pt x="83" y="0"/>
                    </a:cubicBezTo>
                    <a:cubicBezTo>
                      <a:pt x="72" y="8"/>
                      <a:pt x="59" y="16"/>
                      <a:pt x="45" y="23"/>
                    </a:cubicBezTo>
                    <a:cubicBezTo>
                      <a:pt x="31" y="31"/>
                      <a:pt x="16" y="36"/>
                      <a:pt x="0" y="41"/>
                    </a:cubicBezTo>
                    <a:cubicBezTo>
                      <a:pt x="0" y="92"/>
                      <a:pt x="0" y="92"/>
                      <a:pt x="0" y="92"/>
                    </a:cubicBezTo>
                    <a:cubicBezTo>
                      <a:pt x="6" y="92"/>
                      <a:pt x="11" y="91"/>
                      <a:pt x="17" y="89"/>
                    </a:cubicBezTo>
                    <a:cubicBezTo>
                      <a:pt x="22" y="88"/>
                      <a:pt x="28" y="86"/>
                      <a:pt x="33" y="84"/>
                    </a:cubicBezTo>
                    <a:cubicBezTo>
                      <a:pt x="38" y="82"/>
                      <a:pt x="43" y="79"/>
                      <a:pt x="47" y="77"/>
                    </a:cubicBezTo>
                    <a:cubicBezTo>
                      <a:pt x="52" y="74"/>
                      <a:pt x="56" y="71"/>
                      <a:pt x="59" y="68"/>
                    </a:cubicBezTo>
                    <a:cubicBezTo>
                      <a:pt x="59" y="282"/>
                      <a:pt x="59" y="282"/>
                      <a:pt x="59" y="282"/>
                    </a:cubicBezTo>
                    <a:lnTo>
                      <a:pt x="120" y="28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endParaRPr>
              </a:p>
            </p:txBody>
          </p:sp>
          <p:sp>
            <p:nvSpPr>
              <p:cNvPr id="19" name="Freeform 8"/>
              <p:cNvSpPr>
                <a:spLocks noEditPoints="1"/>
              </p:cNvSpPr>
              <p:nvPr/>
            </p:nvSpPr>
            <p:spPr bwMode="auto">
              <a:xfrm>
                <a:off x="-4446588" y="-2732087"/>
                <a:ext cx="755650" cy="1076325"/>
              </a:xfrm>
              <a:custGeom>
                <a:avLst/>
                <a:gdLst>
                  <a:gd name="T0" fmla="*/ 104 w 201"/>
                  <a:gd name="T1" fmla="*/ 0 h 286"/>
                  <a:gd name="T2" fmla="*/ 27 w 201"/>
                  <a:gd name="T3" fmla="*/ 38 h 286"/>
                  <a:gd name="T4" fmla="*/ 0 w 201"/>
                  <a:gd name="T5" fmla="*/ 147 h 286"/>
                  <a:gd name="T6" fmla="*/ 99 w 201"/>
                  <a:gd name="T7" fmla="*/ 286 h 286"/>
                  <a:gd name="T8" fmla="*/ 174 w 201"/>
                  <a:gd name="T9" fmla="*/ 249 h 286"/>
                  <a:gd name="T10" fmla="*/ 201 w 201"/>
                  <a:gd name="T11" fmla="*/ 141 h 286"/>
                  <a:gd name="T12" fmla="*/ 104 w 201"/>
                  <a:gd name="T13" fmla="*/ 0 h 286"/>
                  <a:gd name="T14" fmla="*/ 101 w 201"/>
                  <a:gd name="T15" fmla="*/ 239 h 286"/>
                  <a:gd name="T16" fmla="*/ 62 w 201"/>
                  <a:gd name="T17" fmla="*/ 146 h 286"/>
                  <a:gd name="T18" fmla="*/ 101 w 201"/>
                  <a:gd name="T19" fmla="*/ 46 h 286"/>
                  <a:gd name="T20" fmla="*/ 138 w 201"/>
                  <a:gd name="T21" fmla="*/ 143 h 286"/>
                  <a:gd name="T22" fmla="*/ 101 w 201"/>
                  <a:gd name="T23" fmla="*/ 239 h 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01" h="286">
                    <a:moveTo>
                      <a:pt x="104" y="0"/>
                    </a:moveTo>
                    <a:cubicBezTo>
                      <a:pt x="70" y="0"/>
                      <a:pt x="44" y="13"/>
                      <a:pt x="27" y="38"/>
                    </a:cubicBezTo>
                    <a:cubicBezTo>
                      <a:pt x="9" y="63"/>
                      <a:pt x="0" y="99"/>
                      <a:pt x="0" y="147"/>
                    </a:cubicBezTo>
                    <a:cubicBezTo>
                      <a:pt x="0" y="240"/>
                      <a:pt x="33" y="286"/>
                      <a:pt x="99" y="286"/>
                    </a:cubicBezTo>
                    <a:cubicBezTo>
                      <a:pt x="131" y="286"/>
                      <a:pt x="157" y="274"/>
                      <a:pt x="174" y="249"/>
                    </a:cubicBezTo>
                    <a:cubicBezTo>
                      <a:pt x="192" y="224"/>
                      <a:pt x="201" y="188"/>
                      <a:pt x="201" y="141"/>
                    </a:cubicBezTo>
                    <a:cubicBezTo>
                      <a:pt x="201" y="47"/>
                      <a:pt x="168" y="0"/>
                      <a:pt x="104" y="0"/>
                    </a:cubicBezTo>
                    <a:close/>
                    <a:moveTo>
                      <a:pt x="101" y="239"/>
                    </a:moveTo>
                    <a:cubicBezTo>
                      <a:pt x="75" y="239"/>
                      <a:pt x="62" y="208"/>
                      <a:pt x="62" y="146"/>
                    </a:cubicBezTo>
                    <a:cubicBezTo>
                      <a:pt x="62" y="80"/>
                      <a:pt x="75" y="46"/>
                      <a:pt x="101" y="46"/>
                    </a:cubicBezTo>
                    <a:cubicBezTo>
                      <a:pt x="126" y="46"/>
                      <a:pt x="138" y="79"/>
                      <a:pt x="138" y="143"/>
                    </a:cubicBezTo>
                    <a:cubicBezTo>
                      <a:pt x="138" y="207"/>
                      <a:pt x="126" y="239"/>
                      <a:pt x="101" y="23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endParaRPr>
              </a:p>
            </p:txBody>
          </p:sp>
          <p:sp>
            <p:nvSpPr>
              <p:cNvPr id="20" name="Freeform 9"/>
              <p:cNvSpPr>
                <a:spLocks/>
              </p:cNvSpPr>
              <p:nvPr/>
            </p:nvSpPr>
            <p:spPr bwMode="auto">
              <a:xfrm>
                <a:off x="-1687513" y="-2738437"/>
                <a:ext cx="447675" cy="1063625"/>
              </a:xfrm>
              <a:custGeom>
                <a:avLst/>
                <a:gdLst>
                  <a:gd name="T0" fmla="*/ 32 w 119"/>
                  <a:gd name="T1" fmla="*/ 85 h 283"/>
                  <a:gd name="T2" fmla="*/ 47 w 119"/>
                  <a:gd name="T3" fmla="*/ 77 h 283"/>
                  <a:gd name="T4" fmla="*/ 59 w 119"/>
                  <a:gd name="T5" fmla="*/ 69 h 283"/>
                  <a:gd name="T6" fmla="*/ 59 w 119"/>
                  <a:gd name="T7" fmla="*/ 283 h 283"/>
                  <a:gd name="T8" fmla="*/ 119 w 119"/>
                  <a:gd name="T9" fmla="*/ 283 h 283"/>
                  <a:gd name="T10" fmla="*/ 119 w 119"/>
                  <a:gd name="T11" fmla="*/ 0 h 283"/>
                  <a:gd name="T12" fmla="*/ 82 w 119"/>
                  <a:gd name="T13" fmla="*/ 0 h 283"/>
                  <a:gd name="T14" fmla="*/ 44 w 119"/>
                  <a:gd name="T15" fmla="*/ 24 h 283"/>
                  <a:gd name="T16" fmla="*/ 0 w 119"/>
                  <a:gd name="T17" fmla="*/ 42 h 283"/>
                  <a:gd name="T18" fmla="*/ 0 w 119"/>
                  <a:gd name="T19" fmla="*/ 93 h 283"/>
                  <a:gd name="T20" fmla="*/ 16 w 119"/>
                  <a:gd name="T21" fmla="*/ 90 h 283"/>
                  <a:gd name="T22" fmla="*/ 32 w 119"/>
                  <a:gd name="T23" fmla="*/ 85 h 2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19" h="283">
                    <a:moveTo>
                      <a:pt x="32" y="85"/>
                    </a:moveTo>
                    <a:cubicBezTo>
                      <a:pt x="37" y="82"/>
                      <a:pt x="42" y="80"/>
                      <a:pt x="47" y="77"/>
                    </a:cubicBezTo>
                    <a:cubicBezTo>
                      <a:pt x="51" y="75"/>
                      <a:pt x="55" y="72"/>
                      <a:pt x="59" y="69"/>
                    </a:cubicBezTo>
                    <a:cubicBezTo>
                      <a:pt x="59" y="283"/>
                      <a:pt x="59" y="283"/>
                      <a:pt x="59" y="283"/>
                    </a:cubicBezTo>
                    <a:cubicBezTo>
                      <a:pt x="119" y="283"/>
                      <a:pt x="119" y="283"/>
                      <a:pt x="119" y="283"/>
                    </a:cubicBezTo>
                    <a:cubicBezTo>
                      <a:pt x="119" y="0"/>
                      <a:pt x="119" y="0"/>
                      <a:pt x="119" y="0"/>
                    </a:cubicBezTo>
                    <a:cubicBezTo>
                      <a:pt x="82" y="0"/>
                      <a:pt x="82" y="0"/>
                      <a:pt x="82" y="0"/>
                    </a:cubicBezTo>
                    <a:cubicBezTo>
                      <a:pt x="71" y="9"/>
                      <a:pt x="58" y="17"/>
                      <a:pt x="44" y="24"/>
                    </a:cubicBezTo>
                    <a:cubicBezTo>
                      <a:pt x="30" y="31"/>
                      <a:pt x="16" y="37"/>
                      <a:pt x="0" y="42"/>
                    </a:cubicBezTo>
                    <a:cubicBezTo>
                      <a:pt x="0" y="93"/>
                      <a:pt x="0" y="93"/>
                      <a:pt x="0" y="93"/>
                    </a:cubicBezTo>
                    <a:cubicBezTo>
                      <a:pt x="5" y="93"/>
                      <a:pt x="11" y="92"/>
                      <a:pt x="16" y="90"/>
                    </a:cubicBezTo>
                    <a:cubicBezTo>
                      <a:pt x="22" y="89"/>
                      <a:pt x="27" y="87"/>
                      <a:pt x="32" y="8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endParaRPr>
              </a:p>
            </p:txBody>
          </p:sp>
          <p:sp>
            <p:nvSpPr>
              <p:cNvPr id="21" name="Freeform 10"/>
              <p:cNvSpPr>
                <a:spLocks noEditPoints="1"/>
              </p:cNvSpPr>
              <p:nvPr/>
            </p:nvSpPr>
            <p:spPr bwMode="auto">
              <a:xfrm>
                <a:off x="-5364163" y="239713"/>
                <a:ext cx="752475" cy="1076325"/>
              </a:xfrm>
              <a:custGeom>
                <a:avLst/>
                <a:gdLst>
                  <a:gd name="T0" fmla="*/ 104 w 200"/>
                  <a:gd name="T1" fmla="*/ 0 h 286"/>
                  <a:gd name="T2" fmla="*/ 26 w 200"/>
                  <a:gd name="T3" fmla="*/ 38 h 286"/>
                  <a:gd name="T4" fmla="*/ 0 w 200"/>
                  <a:gd name="T5" fmla="*/ 148 h 286"/>
                  <a:gd name="T6" fmla="*/ 98 w 200"/>
                  <a:gd name="T7" fmla="*/ 286 h 286"/>
                  <a:gd name="T8" fmla="*/ 174 w 200"/>
                  <a:gd name="T9" fmla="*/ 249 h 286"/>
                  <a:gd name="T10" fmla="*/ 200 w 200"/>
                  <a:gd name="T11" fmla="*/ 141 h 286"/>
                  <a:gd name="T12" fmla="*/ 104 w 200"/>
                  <a:gd name="T13" fmla="*/ 0 h 286"/>
                  <a:gd name="T14" fmla="*/ 100 w 200"/>
                  <a:gd name="T15" fmla="*/ 240 h 286"/>
                  <a:gd name="T16" fmla="*/ 62 w 200"/>
                  <a:gd name="T17" fmla="*/ 146 h 286"/>
                  <a:gd name="T18" fmla="*/ 101 w 200"/>
                  <a:gd name="T19" fmla="*/ 47 h 286"/>
                  <a:gd name="T20" fmla="*/ 138 w 200"/>
                  <a:gd name="T21" fmla="*/ 143 h 286"/>
                  <a:gd name="T22" fmla="*/ 100 w 200"/>
                  <a:gd name="T23" fmla="*/ 240 h 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00" h="286">
                    <a:moveTo>
                      <a:pt x="104" y="0"/>
                    </a:moveTo>
                    <a:cubicBezTo>
                      <a:pt x="70" y="0"/>
                      <a:pt x="44" y="13"/>
                      <a:pt x="26" y="38"/>
                    </a:cubicBezTo>
                    <a:cubicBezTo>
                      <a:pt x="8" y="63"/>
                      <a:pt x="0" y="100"/>
                      <a:pt x="0" y="148"/>
                    </a:cubicBezTo>
                    <a:cubicBezTo>
                      <a:pt x="0" y="240"/>
                      <a:pt x="32" y="286"/>
                      <a:pt x="98" y="286"/>
                    </a:cubicBezTo>
                    <a:cubicBezTo>
                      <a:pt x="131" y="286"/>
                      <a:pt x="156" y="274"/>
                      <a:pt x="174" y="249"/>
                    </a:cubicBezTo>
                    <a:cubicBezTo>
                      <a:pt x="191" y="224"/>
                      <a:pt x="200" y="188"/>
                      <a:pt x="200" y="141"/>
                    </a:cubicBezTo>
                    <a:cubicBezTo>
                      <a:pt x="200" y="47"/>
                      <a:pt x="168" y="0"/>
                      <a:pt x="104" y="0"/>
                    </a:cubicBezTo>
                    <a:close/>
                    <a:moveTo>
                      <a:pt x="100" y="240"/>
                    </a:moveTo>
                    <a:cubicBezTo>
                      <a:pt x="74" y="240"/>
                      <a:pt x="62" y="209"/>
                      <a:pt x="62" y="146"/>
                    </a:cubicBezTo>
                    <a:cubicBezTo>
                      <a:pt x="62" y="80"/>
                      <a:pt x="75" y="47"/>
                      <a:pt x="101" y="47"/>
                    </a:cubicBezTo>
                    <a:cubicBezTo>
                      <a:pt x="126" y="47"/>
                      <a:pt x="138" y="79"/>
                      <a:pt x="138" y="143"/>
                    </a:cubicBezTo>
                    <a:cubicBezTo>
                      <a:pt x="138" y="208"/>
                      <a:pt x="126" y="240"/>
                      <a:pt x="100" y="24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endParaRPr>
              </a:p>
            </p:txBody>
          </p:sp>
          <p:sp>
            <p:nvSpPr>
              <p:cNvPr id="22" name="Freeform 11"/>
              <p:cNvSpPr>
                <a:spLocks/>
              </p:cNvSpPr>
              <p:nvPr/>
            </p:nvSpPr>
            <p:spPr bwMode="auto">
              <a:xfrm>
                <a:off x="-3487738" y="-2738437"/>
                <a:ext cx="447675" cy="1063625"/>
              </a:xfrm>
              <a:custGeom>
                <a:avLst/>
                <a:gdLst>
                  <a:gd name="T0" fmla="*/ 32 w 119"/>
                  <a:gd name="T1" fmla="*/ 85 h 283"/>
                  <a:gd name="T2" fmla="*/ 47 w 119"/>
                  <a:gd name="T3" fmla="*/ 77 h 283"/>
                  <a:gd name="T4" fmla="*/ 59 w 119"/>
                  <a:gd name="T5" fmla="*/ 69 h 283"/>
                  <a:gd name="T6" fmla="*/ 59 w 119"/>
                  <a:gd name="T7" fmla="*/ 283 h 283"/>
                  <a:gd name="T8" fmla="*/ 119 w 119"/>
                  <a:gd name="T9" fmla="*/ 283 h 283"/>
                  <a:gd name="T10" fmla="*/ 119 w 119"/>
                  <a:gd name="T11" fmla="*/ 0 h 283"/>
                  <a:gd name="T12" fmla="*/ 83 w 119"/>
                  <a:gd name="T13" fmla="*/ 0 h 283"/>
                  <a:gd name="T14" fmla="*/ 44 w 119"/>
                  <a:gd name="T15" fmla="*/ 24 h 283"/>
                  <a:gd name="T16" fmla="*/ 0 w 119"/>
                  <a:gd name="T17" fmla="*/ 42 h 283"/>
                  <a:gd name="T18" fmla="*/ 0 w 119"/>
                  <a:gd name="T19" fmla="*/ 93 h 283"/>
                  <a:gd name="T20" fmla="*/ 16 w 119"/>
                  <a:gd name="T21" fmla="*/ 90 h 283"/>
                  <a:gd name="T22" fmla="*/ 32 w 119"/>
                  <a:gd name="T23" fmla="*/ 85 h 2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19" h="283">
                    <a:moveTo>
                      <a:pt x="32" y="85"/>
                    </a:moveTo>
                    <a:cubicBezTo>
                      <a:pt x="37" y="82"/>
                      <a:pt x="42" y="80"/>
                      <a:pt x="47" y="77"/>
                    </a:cubicBezTo>
                    <a:cubicBezTo>
                      <a:pt x="51" y="75"/>
                      <a:pt x="55" y="72"/>
                      <a:pt x="59" y="69"/>
                    </a:cubicBezTo>
                    <a:cubicBezTo>
                      <a:pt x="59" y="283"/>
                      <a:pt x="59" y="283"/>
                      <a:pt x="59" y="283"/>
                    </a:cubicBezTo>
                    <a:cubicBezTo>
                      <a:pt x="119" y="283"/>
                      <a:pt x="119" y="283"/>
                      <a:pt x="119" y="283"/>
                    </a:cubicBezTo>
                    <a:cubicBezTo>
                      <a:pt x="119" y="0"/>
                      <a:pt x="119" y="0"/>
                      <a:pt x="119" y="0"/>
                    </a:cubicBezTo>
                    <a:cubicBezTo>
                      <a:pt x="83" y="0"/>
                      <a:pt x="83" y="0"/>
                      <a:pt x="83" y="0"/>
                    </a:cubicBezTo>
                    <a:cubicBezTo>
                      <a:pt x="71" y="9"/>
                      <a:pt x="59" y="17"/>
                      <a:pt x="44" y="24"/>
                    </a:cubicBezTo>
                    <a:cubicBezTo>
                      <a:pt x="31" y="31"/>
                      <a:pt x="16" y="37"/>
                      <a:pt x="0" y="42"/>
                    </a:cubicBezTo>
                    <a:cubicBezTo>
                      <a:pt x="0" y="93"/>
                      <a:pt x="0" y="93"/>
                      <a:pt x="0" y="93"/>
                    </a:cubicBezTo>
                    <a:cubicBezTo>
                      <a:pt x="5" y="93"/>
                      <a:pt x="11" y="92"/>
                      <a:pt x="16" y="90"/>
                    </a:cubicBezTo>
                    <a:cubicBezTo>
                      <a:pt x="22" y="89"/>
                      <a:pt x="27" y="87"/>
                      <a:pt x="32" y="8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endParaRPr>
              </a:p>
            </p:txBody>
          </p:sp>
          <p:sp>
            <p:nvSpPr>
              <p:cNvPr id="23" name="Freeform 12"/>
              <p:cNvSpPr>
                <a:spLocks noEditPoints="1"/>
              </p:cNvSpPr>
              <p:nvPr/>
            </p:nvSpPr>
            <p:spPr bwMode="auto">
              <a:xfrm>
                <a:off x="-1792288" y="-1246187"/>
                <a:ext cx="755650" cy="1076325"/>
              </a:xfrm>
              <a:custGeom>
                <a:avLst/>
                <a:gdLst>
                  <a:gd name="T0" fmla="*/ 99 w 201"/>
                  <a:gd name="T1" fmla="*/ 286 h 286"/>
                  <a:gd name="T2" fmla="*/ 174 w 201"/>
                  <a:gd name="T3" fmla="*/ 249 h 286"/>
                  <a:gd name="T4" fmla="*/ 201 w 201"/>
                  <a:gd name="T5" fmla="*/ 141 h 286"/>
                  <a:gd name="T6" fmla="*/ 104 w 201"/>
                  <a:gd name="T7" fmla="*/ 0 h 286"/>
                  <a:gd name="T8" fmla="*/ 27 w 201"/>
                  <a:gd name="T9" fmla="*/ 38 h 286"/>
                  <a:gd name="T10" fmla="*/ 0 w 201"/>
                  <a:gd name="T11" fmla="*/ 148 h 286"/>
                  <a:gd name="T12" fmla="*/ 99 w 201"/>
                  <a:gd name="T13" fmla="*/ 286 h 286"/>
                  <a:gd name="T14" fmla="*/ 102 w 201"/>
                  <a:gd name="T15" fmla="*/ 47 h 286"/>
                  <a:gd name="T16" fmla="*/ 139 w 201"/>
                  <a:gd name="T17" fmla="*/ 143 h 286"/>
                  <a:gd name="T18" fmla="*/ 101 w 201"/>
                  <a:gd name="T19" fmla="*/ 240 h 286"/>
                  <a:gd name="T20" fmla="*/ 62 w 201"/>
                  <a:gd name="T21" fmla="*/ 146 h 286"/>
                  <a:gd name="T22" fmla="*/ 102 w 201"/>
                  <a:gd name="T23" fmla="*/ 47 h 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01" h="286">
                    <a:moveTo>
                      <a:pt x="99" y="286"/>
                    </a:moveTo>
                    <a:cubicBezTo>
                      <a:pt x="132" y="286"/>
                      <a:pt x="157" y="274"/>
                      <a:pt x="174" y="249"/>
                    </a:cubicBezTo>
                    <a:cubicBezTo>
                      <a:pt x="192" y="224"/>
                      <a:pt x="201" y="188"/>
                      <a:pt x="201" y="141"/>
                    </a:cubicBezTo>
                    <a:cubicBezTo>
                      <a:pt x="201" y="47"/>
                      <a:pt x="169" y="0"/>
                      <a:pt x="104" y="0"/>
                    </a:cubicBezTo>
                    <a:cubicBezTo>
                      <a:pt x="70" y="0"/>
                      <a:pt x="45" y="13"/>
                      <a:pt x="27" y="38"/>
                    </a:cubicBezTo>
                    <a:cubicBezTo>
                      <a:pt x="9" y="63"/>
                      <a:pt x="0" y="100"/>
                      <a:pt x="0" y="148"/>
                    </a:cubicBezTo>
                    <a:cubicBezTo>
                      <a:pt x="0" y="240"/>
                      <a:pt x="33" y="286"/>
                      <a:pt x="99" y="286"/>
                    </a:cubicBezTo>
                    <a:close/>
                    <a:moveTo>
                      <a:pt x="102" y="47"/>
                    </a:moveTo>
                    <a:cubicBezTo>
                      <a:pt x="126" y="47"/>
                      <a:pt x="139" y="79"/>
                      <a:pt x="139" y="143"/>
                    </a:cubicBezTo>
                    <a:cubicBezTo>
                      <a:pt x="139" y="207"/>
                      <a:pt x="126" y="240"/>
                      <a:pt x="101" y="240"/>
                    </a:cubicBezTo>
                    <a:cubicBezTo>
                      <a:pt x="75" y="240"/>
                      <a:pt x="62" y="208"/>
                      <a:pt x="62" y="146"/>
                    </a:cubicBezTo>
                    <a:cubicBezTo>
                      <a:pt x="62" y="80"/>
                      <a:pt x="75" y="47"/>
                      <a:pt x="102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endParaRPr>
              </a:p>
            </p:txBody>
          </p:sp>
          <p:sp>
            <p:nvSpPr>
              <p:cNvPr id="24" name="Freeform 13"/>
              <p:cNvSpPr>
                <a:spLocks/>
              </p:cNvSpPr>
              <p:nvPr/>
            </p:nvSpPr>
            <p:spPr bwMode="auto">
              <a:xfrm>
                <a:off x="-5262563" y="-2738437"/>
                <a:ext cx="450850" cy="1063625"/>
              </a:xfrm>
              <a:custGeom>
                <a:avLst/>
                <a:gdLst>
                  <a:gd name="T0" fmla="*/ 33 w 120"/>
                  <a:gd name="T1" fmla="*/ 85 h 283"/>
                  <a:gd name="T2" fmla="*/ 47 w 120"/>
                  <a:gd name="T3" fmla="*/ 77 h 283"/>
                  <a:gd name="T4" fmla="*/ 59 w 120"/>
                  <a:gd name="T5" fmla="*/ 69 h 283"/>
                  <a:gd name="T6" fmla="*/ 59 w 120"/>
                  <a:gd name="T7" fmla="*/ 283 h 283"/>
                  <a:gd name="T8" fmla="*/ 120 w 120"/>
                  <a:gd name="T9" fmla="*/ 283 h 283"/>
                  <a:gd name="T10" fmla="*/ 120 w 120"/>
                  <a:gd name="T11" fmla="*/ 0 h 283"/>
                  <a:gd name="T12" fmla="*/ 83 w 120"/>
                  <a:gd name="T13" fmla="*/ 0 h 283"/>
                  <a:gd name="T14" fmla="*/ 45 w 120"/>
                  <a:gd name="T15" fmla="*/ 24 h 283"/>
                  <a:gd name="T16" fmla="*/ 0 w 120"/>
                  <a:gd name="T17" fmla="*/ 42 h 283"/>
                  <a:gd name="T18" fmla="*/ 0 w 120"/>
                  <a:gd name="T19" fmla="*/ 93 h 283"/>
                  <a:gd name="T20" fmla="*/ 17 w 120"/>
                  <a:gd name="T21" fmla="*/ 90 h 283"/>
                  <a:gd name="T22" fmla="*/ 33 w 120"/>
                  <a:gd name="T23" fmla="*/ 85 h 2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20" h="283">
                    <a:moveTo>
                      <a:pt x="33" y="85"/>
                    </a:moveTo>
                    <a:cubicBezTo>
                      <a:pt x="38" y="82"/>
                      <a:pt x="43" y="80"/>
                      <a:pt x="47" y="77"/>
                    </a:cubicBezTo>
                    <a:cubicBezTo>
                      <a:pt x="52" y="75"/>
                      <a:pt x="56" y="72"/>
                      <a:pt x="59" y="69"/>
                    </a:cubicBezTo>
                    <a:cubicBezTo>
                      <a:pt x="59" y="283"/>
                      <a:pt x="59" y="283"/>
                      <a:pt x="59" y="283"/>
                    </a:cubicBezTo>
                    <a:cubicBezTo>
                      <a:pt x="120" y="283"/>
                      <a:pt x="120" y="283"/>
                      <a:pt x="120" y="283"/>
                    </a:cubicBezTo>
                    <a:cubicBezTo>
                      <a:pt x="120" y="0"/>
                      <a:pt x="120" y="0"/>
                      <a:pt x="120" y="0"/>
                    </a:cubicBezTo>
                    <a:cubicBezTo>
                      <a:pt x="83" y="0"/>
                      <a:pt x="83" y="0"/>
                      <a:pt x="83" y="0"/>
                    </a:cubicBezTo>
                    <a:cubicBezTo>
                      <a:pt x="72" y="9"/>
                      <a:pt x="59" y="17"/>
                      <a:pt x="45" y="24"/>
                    </a:cubicBezTo>
                    <a:cubicBezTo>
                      <a:pt x="31" y="31"/>
                      <a:pt x="16" y="37"/>
                      <a:pt x="0" y="42"/>
                    </a:cubicBezTo>
                    <a:cubicBezTo>
                      <a:pt x="0" y="93"/>
                      <a:pt x="0" y="93"/>
                      <a:pt x="0" y="93"/>
                    </a:cubicBezTo>
                    <a:cubicBezTo>
                      <a:pt x="6" y="93"/>
                      <a:pt x="11" y="92"/>
                      <a:pt x="17" y="90"/>
                    </a:cubicBezTo>
                    <a:cubicBezTo>
                      <a:pt x="22" y="89"/>
                      <a:pt x="27" y="87"/>
                      <a:pt x="33" y="8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endParaRPr>
              </a:p>
            </p:txBody>
          </p:sp>
          <p:sp>
            <p:nvSpPr>
              <p:cNvPr id="25" name="Freeform 14"/>
              <p:cNvSpPr>
                <a:spLocks noEditPoints="1"/>
              </p:cNvSpPr>
              <p:nvPr/>
            </p:nvSpPr>
            <p:spPr bwMode="auto">
              <a:xfrm>
                <a:off x="-4446588" y="239713"/>
                <a:ext cx="755650" cy="1076325"/>
              </a:xfrm>
              <a:custGeom>
                <a:avLst/>
                <a:gdLst>
                  <a:gd name="T0" fmla="*/ 104 w 201"/>
                  <a:gd name="T1" fmla="*/ 0 h 286"/>
                  <a:gd name="T2" fmla="*/ 27 w 201"/>
                  <a:gd name="T3" fmla="*/ 38 h 286"/>
                  <a:gd name="T4" fmla="*/ 0 w 201"/>
                  <a:gd name="T5" fmla="*/ 148 h 286"/>
                  <a:gd name="T6" fmla="*/ 99 w 201"/>
                  <a:gd name="T7" fmla="*/ 286 h 286"/>
                  <a:gd name="T8" fmla="*/ 174 w 201"/>
                  <a:gd name="T9" fmla="*/ 249 h 286"/>
                  <a:gd name="T10" fmla="*/ 201 w 201"/>
                  <a:gd name="T11" fmla="*/ 141 h 286"/>
                  <a:gd name="T12" fmla="*/ 104 w 201"/>
                  <a:gd name="T13" fmla="*/ 0 h 286"/>
                  <a:gd name="T14" fmla="*/ 101 w 201"/>
                  <a:gd name="T15" fmla="*/ 240 h 286"/>
                  <a:gd name="T16" fmla="*/ 62 w 201"/>
                  <a:gd name="T17" fmla="*/ 146 h 286"/>
                  <a:gd name="T18" fmla="*/ 101 w 201"/>
                  <a:gd name="T19" fmla="*/ 47 h 286"/>
                  <a:gd name="T20" fmla="*/ 138 w 201"/>
                  <a:gd name="T21" fmla="*/ 143 h 286"/>
                  <a:gd name="T22" fmla="*/ 101 w 201"/>
                  <a:gd name="T23" fmla="*/ 240 h 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01" h="286">
                    <a:moveTo>
                      <a:pt x="104" y="0"/>
                    </a:moveTo>
                    <a:cubicBezTo>
                      <a:pt x="70" y="0"/>
                      <a:pt x="44" y="13"/>
                      <a:pt x="27" y="38"/>
                    </a:cubicBezTo>
                    <a:cubicBezTo>
                      <a:pt x="9" y="63"/>
                      <a:pt x="0" y="100"/>
                      <a:pt x="0" y="148"/>
                    </a:cubicBezTo>
                    <a:cubicBezTo>
                      <a:pt x="0" y="240"/>
                      <a:pt x="33" y="286"/>
                      <a:pt x="99" y="286"/>
                    </a:cubicBezTo>
                    <a:cubicBezTo>
                      <a:pt x="131" y="286"/>
                      <a:pt x="157" y="274"/>
                      <a:pt x="174" y="249"/>
                    </a:cubicBezTo>
                    <a:cubicBezTo>
                      <a:pt x="192" y="224"/>
                      <a:pt x="201" y="188"/>
                      <a:pt x="201" y="141"/>
                    </a:cubicBezTo>
                    <a:cubicBezTo>
                      <a:pt x="201" y="47"/>
                      <a:pt x="168" y="0"/>
                      <a:pt x="104" y="0"/>
                    </a:cubicBezTo>
                    <a:close/>
                    <a:moveTo>
                      <a:pt x="101" y="240"/>
                    </a:moveTo>
                    <a:cubicBezTo>
                      <a:pt x="75" y="240"/>
                      <a:pt x="62" y="209"/>
                      <a:pt x="62" y="146"/>
                    </a:cubicBezTo>
                    <a:cubicBezTo>
                      <a:pt x="62" y="80"/>
                      <a:pt x="75" y="47"/>
                      <a:pt x="101" y="47"/>
                    </a:cubicBezTo>
                    <a:cubicBezTo>
                      <a:pt x="126" y="47"/>
                      <a:pt x="138" y="79"/>
                      <a:pt x="138" y="143"/>
                    </a:cubicBezTo>
                    <a:cubicBezTo>
                      <a:pt x="138" y="208"/>
                      <a:pt x="126" y="240"/>
                      <a:pt x="101" y="24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endParaRPr>
              </a:p>
            </p:txBody>
          </p:sp>
          <p:sp>
            <p:nvSpPr>
              <p:cNvPr id="26" name="Freeform 15"/>
              <p:cNvSpPr>
                <a:spLocks/>
              </p:cNvSpPr>
              <p:nvPr/>
            </p:nvSpPr>
            <p:spPr bwMode="auto">
              <a:xfrm>
                <a:off x="-2608263" y="-1249362"/>
                <a:ext cx="450850" cy="1060450"/>
              </a:xfrm>
              <a:custGeom>
                <a:avLst/>
                <a:gdLst>
                  <a:gd name="T0" fmla="*/ 120 w 120"/>
                  <a:gd name="T1" fmla="*/ 282 h 282"/>
                  <a:gd name="T2" fmla="*/ 120 w 120"/>
                  <a:gd name="T3" fmla="*/ 0 h 282"/>
                  <a:gd name="T4" fmla="*/ 83 w 120"/>
                  <a:gd name="T5" fmla="*/ 0 h 282"/>
                  <a:gd name="T6" fmla="*/ 45 w 120"/>
                  <a:gd name="T7" fmla="*/ 23 h 282"/>
                  <a:gd name="T8" fmla="*/ 0 w 120"/>
                  <a:gd name="T9" fmla="*/ 41 h 282"/>
                  <a:gd name="T10" fmla="*/ 0 w 120"/>
                  <a:gd name="T11" fmla="*/ 92 h 282"/>
                  <a:gd name="T12" fmla="*/ 17 w 120"/>
                  <a:gd name="T13" fmla="*/ 89 h 282"/>
                  <a:gd name="T14" fmla="*/ 33 w 120"/>
                  <a:gd name="T15" fmla="*/ 84 h 282"/>
                  <a:gd name="T16" fmla="*/ 47 w 120"/>
                  <a:gd name="T17" fmla="*/ 77 h 282"/>
                  <a:gd name="T18" fmla="*/ 59 w 120"/>
                  <a:gd name="T19" fmla="*/ 68 h 282"/>
                  <a:gd name="T20" fmla="*/ 59 w 120"/>
                  <a:gd name="T21" fmla="*/ 282 h 282"/>
                  <a:gd name="T22" fmla="*/ 120 w 120"/>
                  <a:gd name="T23" fmla="*/ 282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20" h="282">
                    <a:moveTo>
                      <a:pt x="120" y="282"/>
                    </a:moveTo>
                    <a:cubicBezTo>
                      <a:pt x="120" y="0"/>
                      <a:pt x="120" y="0"/>
                      <a:pt x="120" y="0"/>
                    </a:cubicBezTo>
                    <a:cubicBezTo>
                      <a:pt x="83" y="0"/>
                      <a:pt x="83" y="0"/>
                      <a:pt x="83" y="0"/>
                    </a:cubicBezTo>
                    <a:cubicBezTo>
                      <a:pt x="72" y="8"/>
                      <a:pt x="59" y="16"/>
                      <a:pt x="45" y="23"/>
                    </a:cubicBezTo>
                    <a:cubicBezTo>
                      <a:pt x="31" y="31"/>
                      <a:pt x="16" y="36"/>
                      <a:pt x="0" y="41"/>
                    </a:cubicBezTo>
                    <a:cubicBezTo>
                      <a:pt x="0" y="92"/>
                      <a:pt x="0" y="92"/>
                      <a:pt x="0" y="92"/>
                    </a:cubicBezTo>
                    <a:cubicBezTo>
                      <a:pt x="6" y="92"/>
                      <a:pt x="11" y="91"/>
                      <a:pt x="17" y="89"/>
                    </a:cubicBezTo>
                    <a:cubicBezTo>
                      <a:pt x="22" y="88"/>
                      <a:pt x="28" y="86"/>
                      <a:pt x="33" y="84"/>
                    </a:cubicBezTo>
                    <a:cubicBezTo>
                      <a:pt x="38" y="82"/>
                      <a:pt x="43" y="79"/>
                      <a:pt x="47" y="77"/>
                    </a:cubicBezTo>
                    <a:cubicBezTo>
                      <a:pt x="52" y="74"/>
                      <a:pt x="56" y="71"/>
                      <a:pt x="59" y="68"/>
                    </a:cubicBezTo>
                    <a:cubicBezTo>
                      <a:pt x="59" y="282"/>
                      <a:pt x="59" y="282"/>
                      <a:pt x="59" y="282"/>
                    </a:cubicBezTo>
                    <a:lnTo>
                      <a:pt x="120" y="28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endParaRPr>
              </a:p>
            </p:txBody>
          </p:sp>
          <p:sp>
            <p:nvSpPr>
              <p:cNvPr id="27" name="Freeform 16"/>
              <p:cNvSpPr>
                <a:spLocks noEditPoints="1"/>
              </p:cNvSpPr>
              <p:nvPr/>
            </p:nvSpPr>
            <p:spPr bwMode="auto">
              <a:xfrm>
                <a:off x="-2709863" y="239713"/>
                <a:ext cx="755650" cy="1076325"/>
              </a:xfrm>
              <a:custGeom>
                <a:avLst/>
                <a:gdLst>
                  <a:gd name="T0" fmla="*/ 104 w 201"/>
                  <a:gd name="T1" fmla="*/ 0 h 286"/>
                  <a:gd name="T2" fmla="*/ 27 w 201"/>
                  <a:gd name="T3" fmla="*/ 38 h 286"/>
                  <a:gd name="T4" fmla="*/ 0 w 201"/>
                  <a:gd name="T5" fmla="*/ 148 h 286"/>
                  <a:gd name="T6" fmla="*/ 99 w 201"/>
                  <a:gd name="T7" fmla="*/ 286 h 286"/>
                  <a:gd name="T8" fmla="*/ 174 w 201"/>
                  <a:gd name="T9" fmla="*/ 249 h 286"/>
                  <a:gd name="T10" fmla="*/ 201 w 201"/>
                  <a:gd name="T11" fmla="*/ 141 h 286"/>
                  <a:gd name="T12" fmla="*/ 104 w 201"/>
                  <a:gd name="T13" fmla="*/ 0 h 286"/>
                  <a:gd name="T14" fmla="*/ 100 w 201"/>
                  <a:gd name="T15" fmla="*/ 240 h 286"/>
                  <a:gd name="T16" fmla="*/ 62 w 201"/>
                  <a:gd name="T17" fmla="*/ 146 h 286"/>
                  <a:gd name="T18" fmla="*/ 101 w 201"/>
                  <a:gd name="T19" fmla="*/ 47 h 286"/>
                  <a:gd name="T20" fmla="*/ 138 w 201"/>
                  <a:gd name="T21" fmla="*/ 143 h 286"/>
                  <a:gd name="T22" fmla="*/ 100 w 201"/>
                  <a:gd name="T23" fmla="*/ 240 h 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01" h="286">
                    <a:moveTo>
                      <a:pt x="104" y="0"/>
                    </a:moveTo>
                    <a:cubicBezTo>
                      <a:pt x="70" y="0"/>
                      <a:pt x="44" y="13"/>
                      <a:pt x="27" y="38"/>
                    </a:cubicBezTo>
                    <a:cubicBezTo>
                      <a:pt x="9" y="63"/>
                      <a:pt x="0" y="100"/>
                      <a:pt x="0" y="148"/>
                    </a:cubicBezTo>
                    <a:cubicBezTo>
                      <a:pt x="0" y="240"/>
                      <a:pt x="33" y="286"/>
                      <a:pt x="99" y="286"/>
                    </a:cubicBezTo>
                    <a:cubicBezTo>
                      <a:pt x="131" y="286"/>
                      <a:pt x="157" y="274"/>
                      <a:pt x="174" y="249"/>
                    </a:cubicBezTo>
                    <a:cubicBezTo>
                      <a:pt x="192" y="224"/>
                      <a:pt x="201" y="188"/>
                      <a:pt x="201" y="141"/>
                    </a:cubicBezTo>
                    <a:cubicBezTo>
                      <a:pt x="201" y="47"/>
                      <a:pt x="168" y="0"/>
                      <a:pt x="104" y="0"/>
                    </a:cubicBezTo>
                    <a:close/>
                    <a:moveTo>
                      <a:pt x="100" y="240"/>
                    </a:moveTo>
                    <a:cubicBezTo>
                      <a:pt x="75" y="240"/>
                      <a:pt x="62" y="209"/>
                      <a:pt x="62" y="146"/>
                    </a:cubicBezTo>
                    <a:cubicBezTo>
                      <a:pt x="62" y="80"/>
                      <a:pt x="75" y="47"/>
                      <a:pt x="101" y="47"/>
                    </a:cubicBezTo>
                    <a:cubicBezTo>
                      <a:pt x="126" y="47"/>
                      <a:pt x="138" y="79"/>
                      <a:pt x="138" y="143"/>
                    </a:cubicBezTo>
                    <a:cubicBezTo>
                      <a:pt x="138" y="208"/>
                      <a:pt x="126" y="240"/>
                      <a:pt x="100" y="24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endParaRPr>
              </a:p>
            </p:txBody>
          </p:sp>
          <p:sp>
            <p:nvSpPr>
              <p:cNvPr id="28" name="Freeform 17"/>
              <p:cNvSpPr>
                <a:spLocks noEditPoints="1"/>
              </p:cNvSpPr>
              <p:nvPr/>
            </p:nvSpPr>
            <p:spPr bwMode="auto">
              <a:xfrm>
                <a:off x="-2709863" y="-2732087"/>
                <a:ext cx="755650" cy="1076325"/>
              </a:xfrm>
              <a:custGeom>
                <a:avLst/>
                <a:gdLst>
                  <a:gd name="T0" fmla="*/ 104 w 201"/>
                  <a:gd name="T1" fmla="*/ 0 h 286"/>
                  <a:gd name="T2" fmla="*/ 27 w 201"/>
                  <a:gd name="T3" fmla="*/ 38 h 286"/>
                  <a:gd name="T4" fmla="*/ 0 w 201"/>
                  <a:gd name="T5" fmla="*/ 147 h 286"/>
                  <a:gd name="T6" fmla="*/ 99 w 201"/>
                  <a:gd name="T7" fmla="*/ 286 h 286"/>
                  <a:gd name="T8" fmla="*/ 174 w 201"/>
                  <a:gd name="T9" fmla="*/ 249 h 286"/>
                  <a:gd name="T10" fmla="*/ 201 w 201"/>
                  <a:gd name="T11" fmla="*/ 141 h 286"/>
                  <a:gd name="T12" fmla="*/ 104 w 201"/>
                  <a:gd name="T13" fmla="*/ 0 h 286"/>
                  <a:gd name="T14" fmla="*/ 100 w 201"/>
                  <a:gd name="T15" fmla="*/ 239 h 286"/>
                  <a:gd name="T16" fmla="*/ 62 w 201"/>
                  <a:gd name="T17" fmla="*/ 146 h 286"/>
                  <a:gd name="T18" fmla="*/ 101 w 201"/>
                  <a:gd name="T19" fmla="*/ 46 h 286"/>
                  <a:gd name="T20" fmla="*/ 138 w 201"/>
                  <a:gd name="T21" fmla="*/ 143 h 286"/>
                  <a:gd name="T22" fmla="*/ 100 w 201"/>
                  <a:gd name="T23" fmla="*/ 239 h 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01" h="286">
                    <a:moveTo>
                      <a:pt x="104" y="0"/>
                    </a:moveTo>
                    <a:cubicBezTo>
                      <a:pt x="70" y="0"/>
                      <a:pt x="44" y="13"/>
                      <a:pt x="27" y="38"/>
                    </a:cubicBezTo>
                    <a:cubicBezTo>
                      <a:pt x="9" y="63"/>
                      <a:pt x="0" y="99"/>
                      <a:pt x="0" y="147"/>
                    </a:cubicBezTo>
                    <a:cubicBezTo>
                      <a:pt x="0" y="240"/>
                      <a:pt x="33" y="286"/>
                      <a:pt x="99" y="286"/>
                    </a:cubicBezTo>
                    <a:cubicBezTo>
                      <a:pt x="131" y="286"/>
                      <a:pt x="157" y="274"/>
                      <a:pt x="174" y="249"/>
                    </a:cubicBezTo>
                    <a:cubicBezTo>
                      <a:pt x="192" y="224"/>
                      <a:pt x="201" y="188"/>
                      <a:pt x="201" y="141"/>
                    </a:cubicBezTo>
                    <a:cubicBezTo>
                      <a:pt x="201" y="47"/>
                      <a:pt x="168" y="0"/>
                      <a:pt x="104" y="0"/>
                    </a:cubicBezTo>
                    <a:close/>
                    <a:moveTo>
                      <a:pt x="100" y="239"/>
                    </a:moveTo>
                    <a:cubicBezTo>
                      <a:pt x="75" y="239"/>
                      <a:pt x="62" y="208"/>
                      <a:pt x="62" y="146"/>
                    </a:cubicBezTo>
                    <a:cubicBezTo>
                      <a:pt x="62" y="80"/>
                      <a:pt x="75" y="46"/>
                      <a:pt x="101" y="46"/>
                    </a:cubicBezTo>
                    <a:cubicBezTo>
                      <a:pt x="126" y="46"/>
                      <a:pt x="138" y="79"/>
                      <a:pt x="138" y="143"/>
                    </a:cubicBezTo>
                    <a:cubicBezTo>
                      <a:pt x="138" y="207"/>
                      <a:pt x="126" y="239"/>
                      <a:pt x="100" y="23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endParaRPr>
              </a:p>
            </p:txBody>
          </p:sp>
          <p:sp>
            <p:nvSpPr>
              <p:cNvPr id="29" name="Freeform 18"/>
              <p:cNvSpPr>
                <a:spLocks noEditPoints="1"/>
              </p:cNvSpPr>
              <p:nvPr/>
            </p:nvSpPr>
            <p:spPr bwMode="auto">
              <a:xfrm>
                <a:off x="-3592513" y="-1246187"/>
                <a:ext cx="755650" cy="1076325"/>
              </a:xfrm>
              <a:custGeom>
                <a:avLst/>
                <a:gdLst>
                  <a:gd name="T0" fmla="*/ 104 w 201"/>
                  <a:gd name="T1" fmla="*/ 0 h 286"/>
                  <a:gd name="T2" fmla="*/ 27 w 201"/>
                  <a:gd name="T3" fmla="*/ 38 h 286"/>
                  <a:gd name="T4" fmla="*/ 0 w 201"/>
                  <a:gd name="T5" fmla="*/ 148 h 286"/>
                  <a:gd name="T6" fmla="*/ 99 w 201"/>
                  <a:gd name="T7" fmla="*/ 286 h 286"/>
                  <a:gd name="T8" fmla="*/ 175 w 201"/>
                  <a:gd name="T9" fmla="*/ 249 h 286"/>
                  <a:gd name="T10" fmla="*/ 201 w 201"/>
                  <a:gd name="T11" fmla="*/ 141 h 286"/>
                  <a:gd name="T12" fmla="*/ 104 w 201"/>
                  <a:gd name="T13" fmla="*/ 0 h 286"/>
                  <a:gd name="T14" fmla="*/ 101 w 201"/>
                  <a:gd name="T15" fmla="*/ 240 h 286"/>
                  <a:gd name="T16" fmla="*/ 62 w 201"/>
                  <a:gd name="T17" fmla="*/ 146 h 286"/>
                  <a:gd name="T18" fmla="*/ 102 w 201"/>
                  <a:gd name="T19" fmla="*/ 47 h 286"/>
                  <a:gd name="T20" fmla="*/ 139 w 201"/>
                  <a:gd name="T21" fmla="*/ 143 h 286"/>
                  <a:gd name="T22" fmla="*/ 101 w 201"/>
                  <a:gd name="T23" fmla="*/ 240 h 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01" h="286">
                    <a:moveTo>
                      <a:pt x="104" y="0"/>
                    </a:moveTo>
                    <a:cubicBezTo>
                      <a:pt x="71" y="0"/>
                      <a:pt x="45" y="13"/>
                      <a:pt x="27" y="38"/>
                    </a:cubicBezTo>
                    <a:cubicBezTo>
                      <a:pt x="9" y="63"/>
                      <a:pt x="0" y="100"/>
                      <a:pt x="0" y="148"/>
                    </a:cubicBezTo>
                    <a:cubicBezTo>
                      <a:pt x="0" y="240"/>
                      <a:pt x="33" y="286"/>
                      <a:pt x="99" y="286"/>
                    </a:cubicBezTo>
                    <a:cubicBezTo>
                      <a:pt x="132" y="286"/>
                      <a:pt x="157" y="274"/>
                      <a:pt x="175" y="249"/>
                    </a:cubicBezTo>
                    <a:cubicBezTo>
                      <a:pt x="192" y="224"/>
                      <a:pt x="201" y="188"/>
                      <a:pt x="201" y="141"/>
                    </a:cubicBezTo>
                    <a:cubicBezTo>
                      <a:pt x="201" y="47"/>
                      <a:pt x="169" y="0"/>
                      <a:pt x="104" y="0"/>
                    </a:cubicBezTo>
                    <a:close/>
                    <a:moveTo>
                      <a:pt x="101" y="240"/>
                    </a:moveTo>
                    <a:cubicBezTo>
                      <a:pt x="75" y="240"/>
                      <a:pt x="62" y="208"/>
                      <a:pt x="62" y="146"/>
                    </a:cubicBezTo>
                    <a:cubicBezTo>
                      <a:pt x="62" y="80"/>
                      <a:pt x="75" y="47"/>
                      <a:pt x="102" y="47"/>
                    </a:cubicBezTo>
                    <a:cubicBezTo>
                      <a:pt x="126" y="47"/>
                      <a:pt x="139" y="79"/>
                      <a:pt x="139" y="143"/>
                    </a:cubicBezTo>
                    <a:cubicBezTo>
                      <a:pt x="139" y="207"/>
                      <a:pt x="126" y="240"/>
                      <a:pt x="101" y="24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endParaRPr>
              </a:p>
            </p:txBody>
          </p:sp>
          <p:sp>
            <p:nvSpPr>
              <p:cNvPr id="30" name="Freeform 19"/>
              <p:cNvSpPr>
                <a:spLocks noEditPoints="1"/>
              </p:cNvSpPr>
              <p:nvPr/>
            </p:nvSpPr>
            <p:spPr bwMode="auto">
              <a:xfrm>
                <a:off x="-1792288" y="239713"/>
                <a:ext cx="755650" cy="1076325"/>
              </a:xfrm>
              <a:custGeom>
                <a:avLst/>
                <a:gdLst>
                  <a:gd name="T0" fmla="*/ 104 w 201"/>
                  <a:gd name="T1" fmla="*/ 0 h 286"/>
                  <a:gd name="T2" fmla="*/ 27 w 201"/>
                  <a:gd name="T3" fmla="*/ 38 h 286"/>
                  <a:gd name="T4" fmla="*/ 0 w 201"/>
                  <a:gd name="T5" fmla="*/ 148 h 286"/>
                  <a:gd name="T6" fmla="*/ 99 w 201"/>
                  <a:gd name="T7" fmla="*/ 286 h 286"/>
                  <a:gd name="T8" fmla="*/ 174 w 201"/>
                  <a:gd name="T9" fmla="*/ 249 h 286"/>
                  <a:gd name="T10" fmla="*/ 201 w 201"/>
                  <a:gd name="T11" fmla="*/ 141 h 286"/>
                  <a:gd name="T12" fmla="*/ 104 w 201"/>
                  <a:gd name="T13" fmla="*/ 0 h 286"/>
                  <a:gd name="T14" fmla="*/ 101 w 201"/>
                  <a:gd name="T15" fmla="*/ 240 h 286"/>
                  <a:gd name="T16" fmla="*/ 62 w 201"/>
                  <a:gd name="T17" fmla="*/ 146 h 286"/>
                  <a:gd name="T18" fmla="*/ 102 w 201"/>
                  <a:gd name="T19" fmla="*/ 47 h 286"/>
                  <a:gd name="T20" fmla="*/ 139 w 201"/>
                  <a:gd name="T21" fmla="*/ 143 h 286"/>
                  <a:gd name="T22" fmla="*/ 101 w 201"/>
                  <a:gd name="T23" fmla="*/ 240 h 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01" h="286">
                    <a:moveTo>
                      <a:pt x="104" y="0"/>
                    </a:moveTo>
                    <a:cubicBezTo>
                      <a:pt x="70" y="0"/>
                      <a:pt x="45" y="13"/>
                      <a:pt x="27" y="38"/>
                    </a:cubicBezTo>
                    <a:cubicBezTo>
                      <a:pt x="9" y="63"/>
                      <a:pt x="0" y="100"/>
                      <a:pt x="0" y="148"/>
                    </a:cubicBezTo>
                    <a:cubicBezTo>
                      <a:pt x="0" y="240"/>
                      <a:pt x="33" y="286"/>
                      <a:pt x="99" y="286"/>
                    </a:cubicBezTo>
                    <a:cubicBezTo>
                      <a:pt x="132" y="286"/>
                      <a:pt x="157" y="274"/>
                      <a:pt x="174" y="249"/>
                    </a:cubicBezTo>
                    <a:cubicBezTo>
                      <a:pt x="192" y="224"/>
                      <a:pt x="201" y="188"/>
                      <a:pt x="201" y="141"/>
                    </a:cubicBezTo>
                    <a:cubicBezTo>
                      <a:pt x="201" y="47"/>
                      <a:pt x="169" y="0"/>
                      <a:pt x="104" y="0"/>
                    </a:cubicBezTo>
                    <a:close/>
                    <a:moveTo>
                      <a:pt x="101" y="240"/>
                    </a:moveTo>
                    <a:cubicBezTo>
                      <a:pt x="75" y="240"/>
                      <a:pt x="62" y="209"/>
                      <a:pt x="62" y="146"/>
                    </a:cubicBezTo>
                    <a:cubicBezTo>
                      <a:pt x="62" y="80"/>
                      <a:pt x="75" y="47"/>
                      <a:pt x="102" y="47"/>
                    </a:cubicBezTo>
                    <a:cubicBezTo>
                      <a:pt x="126" y="47"/>
                      <a:pt x="139" y="79"/>
                      <a:pt x="139" y="143"/>
                    </a:cubicBezTo>
                    <a:cubicBezTo>
                      <a:pt x="139" y="208"/>
                      <a:pt x="126" y="240"/>
                      <a:pt x="101" y="24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66" name="Group 65"/>
          <p:cNvGrpSpPr/>
          <p:nvPr/>
        </p:nvGrpSpPr>
        <p:grpSpPr>
          <a:xfrm>
            <a:off x="9080430" y="1929648"/>
            <a:ext cx="2697480" cy="2743200"/>
            <a:chOff x="9080430" y="1929648"/>
            <a:chExt cx="2697480" cy="2743200"/>
          </a:xfrm>
        </p:grpSpPr>
        <p:sp>
          <p:nvSpPr>
            <p:cNvPr id="32" name="Rectangle 31"/>
            <p:cNvSpPr/>
            <p:nvPr/>
          </p:nvSpPr>
          <p:spPr>
            <a:xfrm>
              <a:off x="9080430" y="1929648"/>
              <a:ext cx="2697480" cy="2743200"/>
            </a:xfrm>
            <a:prstGeom prst="rect">
              <a:avLst/>
            </a:prstGeom>
            <a:solidFill>
              <a:srgbClr val="67217A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23190" tIns="82550" rIns="123190" bIns="82550"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Analytics</a:t>
              </a:r>
              <a:endPara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grpSp>
          <p:nvGrpSpPr>
            <p:cNvPr id="33" name="Group 32"/>
            <p:cNvGrpSpPr/>
            <p:nvPr/>
          </p:nvGrpSpPr>
          <p:grpSpPr>
            <a:xfrm>
              <a:off x="10606826" y="3700730"/>
              <a:ext cx="1018684" cy="764089"/>
              <a:chOff x="15319375" y="-157163"/>
              <a:chExt cx="2720976" cy="2047876"/>
            </a:xfrm>
            <a:solidFill>
              <a:schemeClr val="bg1"/>
            </a:solidFill>
          </p:grpSpPr>
          <p:sp>
            <p:nvSpPr>
              <p:cNvPr id="34" name="Freeform 12"/>
              <p:cNvSpPr>
                <a:spLocks/>
              </p:cNvSpPr>
              <p:nvPr/>
            </p:nvSpPr>
            <p:spPr bwMode="auto">
              <a:xfrm>
                <a:off x="16271875" y="1343025"/>
                <a:ext cx="222250" cy="547688"/>
              </a:xfrm>
              <a:custGeom>
                <a:avLst/>
                <a:gdLst>
                  <a:gd name="T0" fmla="*/ 0 w 140"/>
                  <a:gd name="T1" fmla="*/ 0 h 345"/>
                  <a:gd name="T2" fmla="*/ 140 w 140"/>
                  <a:gd name="T3" fmla="*/ 0 h 345"/>
                  <a:gd name="T4" fmla="*/ 140 w 140"/>
                  <a:gd name="T5" fmla="*/ 345 h 345"/>
                  <a:gd name="T6" fmla="*/ 0 w 140"/>
                  <a:gd name="T7" fmla="*/ 345 h 345"/>
                  <a:gd name="T8" fmla="*/ 0 w 140"/>
                  <a:gd name="T9" fmla="*/ 0 h 345"/>
                  <a:gd name="T10" fmla="*/ 0 w 140"/>
                  <a:gd name="T11" fmla="*/ 0 h 3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0" h="345">
                    <a:moveTo>
                      <a:pt x="0" y="0"/>
                    </a:moveTo>
                    <a:lnTo>
                      <a:pt x="140" y="0"/>
                    </a:lnTo>
                    <a:lnTo>
                      <a:pt x="140" y="345"/>
                    </a:lnTo>
                    <a:lnTo>
                      <a:pt x="0" y="345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endParaRPr>
              </a:p>
            </p:txBody>
          </p:sp>
          <p:sp>
            <p:nvSpPr>
              <p:cNvPr id="35" name="Freeform 13"/>
              <p:cNvSpPr>
                <a:spLocks/>
              </p:cNvSpPr>
              <p:nvPr/>
            </p:nvSpPr>
            <p:spPr bwMode="auto">
              <a:xfrm>
                <a:off x="15955963" y="411162"/>
                <a:ext cx="225425" cy="1479551"/>
              </a:xfrm>
              <a:custGeom>
                <a:avLst/>
                <a:gdLst>
                  <a:gd name="T0" fmla="*/ 0 w 142"/>
                  <a:gd name="T1" fmla="*/ 0 h 932"/>
                  <a:gd name="T2" fmla="*/ 142 w 142"/>
                  <a:gd name="T3" fmla="*/ 0 h 932"/>
                  <a:gd name="T4" fmla="*/ 142 w 142"/>
                  <a:gd name="T5" fmla="*/ 932 h 932"/>
                  <a:gd name="T6" fmla="*/ 0 w 142"/>
                  <a:gd name="T7" fmla="*/ 932 h 932"/>
                  <a:gd name="T8" fmla="*/ 0 w 142"/>
                  <a:gd name="T9" fmla="*/ 0 h 932"/>
                  <a:gd name="T10" fmla="*/ 0 w 142"/>
                  <a:gd name="T11" fmla="*/ 0 h 9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2" h="932">
                    <a:moveTo>
                      <a:pt x="0" y="0"/>
                    </a:moveTo>
                    <a:lnTo>
                      <a:pt x="142" y="0"/>
                    </a:lnTo>
                    <a:lnTo>
                      <a:pt x="142" y="932"/>
                    </a:lnTo>
                    <a:lnTo>
                      <a:pt x="0" y="932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endParaRPr>
              </a:p>
            </p:txBody>
          </p:sp>
          <p:sp>
            <p:nvSpPr>
              <p:cNvPr id="36" name="Freeform 14"/>
              <p:cNvSpPr>
                <a:spLocks/>
              </p:cNvSpPr>
              <p:nvPr/>
            </p:nvSpPr>
            <p:spPr bwMode="auto">
              <a:xfrm>
                <a:off x="15636875" y="26987"/>
                <a:ext cx="220663" cy="1863726"/>
              </a:xfrm>
              <a:custGeom>
                <a:avLst/>
                <a:gdLst>
                  <a:gd name="T0" fmla="*/ 0 w 139"/>
                  <a:gd name="T1" fmla="*/ 0 h 1174"/>
                  <a:gd name="T2" fmla="*/ 139 w 139"/>
                  <a:gd name="T3" fmla="*/ 0 h 1174"/>
                  <a:gd name="T4" fmla="*/ 139 w 139"/>
                  <a:gd name="T5" fmla="*/ 1174 h 1174"/>
                  <a:gd name="T6" fmla="*/ 0 w 139"/>
                  <a:gd name="T7" fmla="*/ 1174 h 1174"/>
                  <a:gd name="T8" fmla="*/ 0 w 139"/>
                  <a:gd name="T9" fmla="*/ 0 h 1174"/>
                  <a:gd name="T10" fmla="*/ 0 w 139"/>
                  <a:gd name="T11" fmla="*/ 0 h 1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9" h="1174">
                    <a:moveTo>
                      <a:pt x="0" y="0"/>
                    </a:moveTo>
                    <a:lnTo>
                      <a:pt x="139" y="0"/>
                    </a:lnTo>
                    <a:lnTo>
                      <a:pt x="139" y="1174"/>
                    </a:lnTo>
                    <a:lnTo>
                      <a:pt x="0" y="1174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endParaRPr>
              </a:p>
            </p:txBody>
          </p:sp>
          <p:sp>
            <p:nvSpPr>
              <p:cNvPr id="37" name="Freeform 15"/>
              <p:cNvSpPr>
                <a:spLocks/>
              </p:cNvSpPr>
              <p:nvPr/>
            </p:nvSpPr>
            <p:spPr bwMode="auto">
              <a:xfrm>
                <a:off x="15319375" y="731837"/>
                <a:ext cx="222250" cy="1158876"/>
              </a:xfrm>
              <a:custGeom>
                <a:avLst/>
                <a:gdLst>
                  <a:gd name="T0" fmla="*/ 0 w 140"/>
                  <a:gd name="T1" fmla="*/ 0 h 730"/>
                  <a:gd name="T2" fmla="*/ 140 w 140"/>
                  <a:gd name="T3" fmla="*/ 0 h 730"/>
                  <a:gd name="T4" fmla="*/ 140 w 140"/>
                  <a:gd name="T5" fmla="*/ 730 h 730"/>
                  <a:gd name="T6" fmla="*/ 0 w 140"/>
                  <a:gd name="T7" fmla="*/ 730 h 730"/>
                  <a:gd name="T8" fmla="*/ 0 w 140"/>
                  <a:gd name="T9" fmla="*/ 0 h 730"/>
                  <a:gd name="T10" fmla="*/ 0 w 140"/>
                  <a:gd name="T11" fmla="*/ 0 h 7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0" h="730">
                    <a:moveTo>
                      <a:pt x="0" y="0"/>
                    </a:moveTo>
                    <a:lnTo>
                      <a:pt x="140" y="0"/>
                    </a:lnTo>
                    <a:lnTo>
                      <a:pt x="140" y="730"/>
                    </a:lnTo>
                    <a:lnTo>
                      <a:pt x="0" y="73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endParaRPr>
              </a:p>
            </p:txBody>
          </p:sp>
          <p:sp>
            <p:nvSpPr>
              <p:cNvPr id="38" name="Freeform 16"/>
              <p:cNvSpPr>
                <a:spLocks/>
              </p:cNvSpPr>
              <p:nvPr/>
            </p:nvSpPr>
            <p:spPr bwMode="auto">
              <a:xfrm>
                <a:off x="17048163" y="1452563"/>
                <a:ext cx="917575" cy="142875"/>
              </a:xfrm>
              <a:custGeom>
                <a:avLst/>
                <a:gdLst>
                  <a:gd name="T0" fmla="*/ 0 w 578"/>
                  <a:gd name="T1" fmla="*/ 0 h 90"/>
                  <a:gd name="T2" fmla="*/ 578 w 578"/>
                  <a:gd name="T3" fmla="*/ 0 h 90"/>
                  <a:gd name="T4" fmla="*/ 578 w 578"/>
                  <a:gd name="T5" fmla="*/ 90 h 90"/>
                  <a:gd name="T6" fmla="*/ 0 w 578"/>
                  <a:gd name="T7" fmla="*/ 90 h 90"/>
                  <a:gd name="T8" fmla="*/ 0 w 578"/>
                  <a:gd name="T9" fmla="*/ 0 h 90"/>
                  <a:gd name="T10" fmla="*/ 0 w 578"/>
                  <a:gd name="T11" fmla="*/ 0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78" h="90">
                    <a:moveTo>
                      <a:pt x="0" y="0"/>
                    </a:moveTo>
                    <a:lnTo>
                      <a:pt x="578" y="0"/>
                    </a:lnTo>
                    <a:lnTo>
                      <a:pt x="578" y="90"/>
                    </a:lnTo>
                    <a:lnTo>
                      <a:pt x="0" y="9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endParaRPr>
              </a:p>
            </p:txBody>
          </p:sp>
          <p:sp>
            <p:nvSpPr>
              <p:cNvPr id="39" name="Freeform 17"/>
              <p:cNvSpPr>
                <a:spLocks/>
              </p:cNvSpPr>
              <p:nvPr/>
            </p:nvSpPr>
            <p:spPr bwMode="auto">
              <a:xfrm>
                <a:off x="16754475" y="1452563"/>
                <a:ext cx="146050" cy="142875"/>
              </a:xfrm>
              <a:custGeom>
                <a:avLst/>
                <a:gdLst>
                  <a:gd name="T0" fmla="*/ 0 w 92"/>
                  <a:gd name="T1" fmla="*/ 0 h 90"/>
                  <a:gd name="T2" fmla="*/ 92 w 92"/>
                  <a:gd name="T3" fmla="*/ 0 h 90"/>
                  <a:gd name="T4" fmla="*/ 92 w 92"/>
                  <a:gd name="T5" fmla="*/ 90 h 90"/>
                  <a:gd name="T6" fmla="*/ 0 w 92"/>
                  <a:gd name="T7" fmla="*/ 90 h 90"/>
                  <a:gd name="T8" fmla="*/ 0 w 92"/>
                  <a:gd name="T9" fmla="*/ 0 h 90"/>
                  <a:gd name="T10" fmla="*/ 0 w 92"/>
                  <a:gd name="T11" fmla="*/ 0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2" h="90">
                    <a:moveTo>
                      <a:pt x="0" y="0"/>
                    </a:moveTo>
                    <a:lnTo>
                      <a:pt x="92" y="0"/>
                    </a:lnTo>
                    <a:lnTo>
                      <a:pt x="92" y="90"/>
                    </a:lnTo>
                    <a:lnTo>
                      <a:pt x="0" y="9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endParaRPr>
              </a:p>
            </p:txBody>
          </p:sp>
          <p:sp>
            <p:nvSpPr>
              <p:cNvPr id="40" name="Freeform 18"/>
              <p:cNvSpPr>
                <a:spLocks/>
              </p:cNvSpPr>
              <p:nvPr/>
            </p:nvSpPr>
            <p:spPr bwMode="auto">
              <a:xfrm>
                <a:off x="17048163" y="1751013"/>
                <a:ext cx="992188" cy="139700"/>
              </a:xfrm>
              <a:custGeom>
                <a:avLst/>
                <a:gdLst>
                  <a:gd name="T0" fmla="*/ 0 w 625"/>
                  <a:gd name="T1" fmla="*/ 0 h 88"/>
                  <a:gd name="T2" fmla="*/ 625 w 625"/>
                  <a:gd name="T3" fmla="*/ 0 h 88"/>
                  <a:gd name="T4" fmla="*/ 625 w 625"/>
                  <a:gd name="T5" fmla="*/ 88 h 88"/>
                  <a:gd name="T6" fmla="*/ 0 w 625"/>
                  <a:gd name="T7" fmla="*/ 88 h 88"/>
                  <a:gd name="T8" fmla="*/ 0 w 625"/>
                  <a:gd name="T9" fmla="*/ 0 h 88"/>
                  <a:gd name="T10" fmla="*/ 0 w 625"/>
                  <a:gd name="T11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25" h="88">
                    <a:moveTo>
                      <a:pt x="0" y="0"/>
                    </a:moveTo>
                    <a:lnTo>
                      <a:pt x="625" y="0"/>
                    </a:lnTo>
                    <a:lnTo>
                      <a:pt x="625" y="88"/>
                    </a:lnTo>
                    <a:lnTo>
                      <a:pt x="0" y="88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endParaRPr>
              </a:p>
            </p:txBody>
          </p:sp>
          <p:sp>
            <p:nvSpPr>
              <p:cNvPr id="41" name="Freeform 19"/>
              <p:cNvSpPr>
                <a:spLocks/>
              </p:cNvSpPr>
              <p:nvPr/>
            </p:nvSpPr>
            <p:spPr bwMode="auto">
              <a:xfrm>
                <a:off x="16754475" y="1751013"/>
                <a:ext cx="146050" cy="139700"/>
              </a:xfrm>
              <a:custGeom>
                <a:avLst/>
                <a:gdLst>
                  <a:gd name="T0" fmla="*/ 0 w 92"/>
                  <a:gd name="T1" fmla="*/ 0 h 88"/>
                  <a:gd name="T2" fmla="*/ 92 w 92"/>
                  <a:gd name="T3" fmla="*/ 0 h 88"/>
                  <a:gd name="T4" fmla="*/ 92 w 92"/>
                  <a:gd name="T5" fmla="*/ 88 h 88"/>
                  <a:gd name="T6" fmla="*/ 0 w 92"/>
                  <a:gd name="T7" fmla="*/ 88 h 88"/>
                  <a:gd name="T8" fmla="*/ 0 w 92"/>
                  <a:gd name="T9" fmla="*/ 0 h 88"/>
                  <a:gd name="T10" fmla="*/ 0 w 92"/>
                  <a:gd name="T11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2" h="88">
                    <a:moveTo>
                      <a:pt x="0" y="0"/>
                    </a:moveTo>
                    <a:lnTo>
                      <a:pt x="92" y="0"/>
                    </a:lnTo>
                    <a:lnTo>
                      <a:pt x="92" y="88"/>
                    </a:lnTo>
                    <a:lnTo>
                      <a:pt x="0" y="88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endParaRPr>
              </a:p>
            </p:txBody>
          </p:sp>
          <p:sp>
            <p:nvSpPr>
              <p:cNvPr id="42" name="Freeform 20"/>
              <p:cNvSpPr>
                <a:spLocks/>
              </p:cNvSpPr>
              <p:nvPr/>
            </p:nvSpPr>
            <p:spPr bwMode="auto">
              <a:xfrm>
                <a:off x="16425863" y="-6350"/>
                <a:ext cx="1265238" cy="1266826"/>
              </a:xfrm>
              <a:custGeom>
                <a:avLst/>
                <a:gdLst>
                  <a:gd name="T0" fmla="*/ 168 w 336"/>
                  <a:gd name="T1" fmla="*/ 0 h 336"/>
                  <a:gd name="T2" fmla="*/ 0 w 336"/>
                  <a:gd name="T3" fmla="*/ 168 h 336"/>
                  <a:gd name="T4" fmla="*/ 168 w 336"/>
                  <a:gd name="T5" fmla="*/ 336 h 336"/>
                  <a:gd name="T6" fmla="*/ 336 w 336"/>
                  <a:gd name="T7" fmla="*/ 168 h 336"/>
                  <a:gd name="T8" fmla="*/ 168 w 336"/>
                  <a:gd name="T9" fmla="*/ 168 h 336"/>
                  <a:gd name="T10" fmla="*/ 168 w 336"/>
                  <a:gd name="T11" fmla="*/ 0 h 3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36" h="336">
                    <a:moveTo>
                      <a:pt x="168" y="0"/>
                    </a:moveTo>
                    <a:cubicBezTo>
                      <a:pt x="75" y="0"/>
                      <a:pt x="0" y="75"/>
                      <a:pt x="0" y="168"/>
                    </a:cubicBezTo>
                    <a:cubicBezTo>
                      <a:pt x="0" y="261"/>
                      <a:pt x="75" y="336"/>
                      <a:pt x="168" y="336"/>
                    </a:cubicBezTo>
                    <a:cubicBezTo>
                      <a:pt x="260" y="336"/>
                      <a:pt x="336" y="261"/>
                      <a:pt x="336" y="168"/>
                    </a:cubicBezTo>
                    <a:cubicBezTo>
                      <a:pt x="168" y="168"/>
                      <a:pt x="168" y="168"/>
                      <a:pt x="168" y="168"/>
                    </a:cubicBezTo>
                    <a:lnTo>
                      <a:pt x="168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endParaRPr>
              </a:p>
            </p:txBody>
          </p:sp>
          <p:sp>
            <p:nvSpPr>
              <p:cNvPr id="43" name="Freeform 21"/>
              <p:cNvSpPr>
                <a:spLocks/>
              </p:cNvSpPr>
              <p:nvPr/>
            </p:nvSpPr>
            <p:spPr bwMode="auto">
              <a:xfrm>
                <a:off x="17210088" y="-157163"/>
                <a:ext cx="631825" cy="633413"/>
              </a:xfrm>
              <a:custGeom>
                <a:avLst/>
                <a:gdLst>
                  <a:gd name="T0" fmla="*/ 0 w 168"/>
                  <a:gd name="T1" fmla="*/ 0 h 168"/>
                  <a:gd name="T2" fmla="*/ 0 w 168"/>
                  <a:gd name="T3" fmla="*/ 168 h 168"/>
                  <a:gd name="T4" fmla="*/ 168 w 168"/>
                  <a:gd name="T5" fmla="*/ 168 h 168"/>
                  <a:gd name="T6" fmla="*/ 0 w 168"/>
                  <a:gd name="T7" fmla="*/ 0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68" h="168">
                    <a:moveTo>
                      <a:pt x="0" y="0"/>
                    </a:moveTo>
                    <a:cubicBezTo>
                      <a:pt x="0" y="168"/>
                      <a:pt x="0" y="168"/>
                      <a:pt x="0" y="168"/>
                    </a:cubicBezTo>
                    <a:cubicBezTo>
                      <a:pt x="168" y="168"/>
                      <a:pt x="168" y="168"/>
                      <a:pt x="168" y="168"/>
                    </a:cubicBezTo>
                    <a:cubicBezTo>
                      <a:pt x="168" y="75"/>
                      <a:pt x="92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69" name="Group 68"/>
          <p:cNvGrpSpPr/>
          <p:nvPr/>
        </p:nvGrpSpPr>
        <p:grpSpPr>
          <a:xfrm>
            <a:off x="502444" y="1929648"/>
            <a:ext cx="2697480" cy="2743200"/>
            <a:chOff x="502444" y="1929648"/>
            <a:chExt cx="2697480" cy="2743200"/>
          </a:xfrm>
        </p:grpSpPr>
        <p:sp>
          <p:nvSpPr>
            <p:cNvPr id="44" name="Rectangle 43"/>
            <p:cNvSpPr/>
            <p:nvPr/>
          </p:nvSpPr>
          <p:spPr>
            <a:xfrm>
              <a:off x="502444" y="1929648"/>
              <a:ext cx="2697480" cy="2743200"/>
            </a:xfrm>
            <a:prstGeom prst="rect">
              <a:avLst/>
            </a:prstGeom>
            <a:solidFill>
              <a:srgbClr val="67217A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82880" tIns="91440"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Things</a:t>
              </a:r>
              <a:endPara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grpSp>
          <p:nvGrpSpPr>
            <p:cNvPr id="45" name="Group 44"/>
            <p:cNvGrpSpPr/>
            <p:nvPr/>
          </p:nvGrpSpPr>
          <p:grpSpPr>
            <a:xfrm flipH="1">
              <a:off x="2342933" y="3604896"/>
              <a:ext cx="704591" cy="303639"/>
              <a:chOff x="18524538" y="-23752175"/>
              <a:chExt cx="41830625" cy="18087975"/>
            </a:xfrm>
            <a:solidFill>
              <a:schemeClr val="bg1"/>
            </a:solidFill>
          </p:grpSpPr>
          <p:sp>
            <p:nvSpPr>
              <p:cNvPr id="46" name="Freeform 34"/>
              <p:cNvSpPr>
                <a:spLocks noEditPoints="1"/>
              </p:cNvSpPr>
              <p:nvPr/>
            </p:nvSpPr>
            <p:spPr bwMode="auto">
              <a:xfrm>
                <a:off x="21202651" y="-10680700"/>
                <a:ext cx="5014913" cy="5016500"/>
              </a:xfrm>
              <a:custGeom>
                <a:avLst/>
                <a:gdLst>
                  <a:gd name="T0" fmla="*/ 668 w 1337"/>
                  <a:gd name="T1" fmla="*/ 0 h 1337"/>
                  <a:gd name="T2" fmla="*/ 0 w 1337"/>
                  <a:gd name="T3" fmla="*/ 669 h 1337"/>
                  <a:gd name="T4" fmla="*/ 668 w 1337"/>
                  <a:gd name="T5" fmla="*/ 1337 h 1337"/>
                  <a:gd name="T6" fmla="*/ 1337 w 1337"/>
                  <a:gd name="T7" fmla="*/ 669 h 1337"/>
                  <a:gd name="T8" fmla="*/ 668 w 1337"/>
                  <a:gd name="T9" fmla="*/ 0 h 1337"/>
                  <a:gd name="T10" fmla="*/ 668 w 1337"/>
                  <a:gd name="T11" fmla="*/ 996 h 1337"/>
                  <a:gd name="T12" fmla="*/ 341 w 1337"/>
                  <a:gd name="T13" fmla="*/ 669 h 1337"/>
                  <a:gd name="T14" fmla="*/ 668 w 1337"/>
                  <a:gd name="T15" fmla="*/ 341 h 1337"/>
                  <a:gd name="T16" fmla="*/ 996 w 1337"/>
                  <a:gd name="T17" fmla="*/ 669 h 1337"/>
                  <a:gd name="T18" fmla="*/ 668 w 1337"/>
                  <a:gd name="T19" fmla="*/ 996 h 13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337" h="1337">
                    <a:moveTo>
                      <a:pt x="668" y="0"/>
                    </a:moveTo>
                    <a:cubicBezTo>
                      <a:pt x="299" y="0"/>
                      <a:pt x="0" y="299"/>
                      <a:pt x="0" y="669"/>
                    </a:cubicBezTo>
                    <a:cubicBezTo>
                      <a:pt x="0" y="1038"/>
                      <a:pt x="299" y="1337"/>
                      <a:pt x="668" y="1337"/>
                    </a:cubicBezTo>
                    <a:cubicBezTo>
                      <a:pt x="1037" y="1337"/>
                      <a:pt x="1337" y="1038"/>
                      <a:pt x="1337" y="669"/>
                    </a:cubicBezTo>
                    <a:cubicBezTo>
                      <a:pt x="1337" y="299"/>
                      <a:pt x="1037" y="0"/>
                      <a:pt x="668" y="0"/>
                    </a:cubicBezTo>
                    <a:close/>
                    <a:moveTo>
                      <a:pt x="668" y="996"/>
                    </a:moveTo>
                    <a:cubicBezTo>
                      <a:pt x="487" y="996"/>
                      <a:pt x="341" y="849"/>
                      <a:pt x="341" y="669"/>
                    </a:cubicBezTo>
                    <a:cubicBezTo>
                      <a:pt x="341" y="488"/>
                      <a:pt x="487" y="341"/>
                      <a:pt x="668" y="341"/>
                    </a:cubicBezTo>
                    <a:cubicBezTo>
                      <a:pt x="849" y="341"/>
                      <a:pt x="996" y="488"/>
                      <a:pt x="996" y="669"/>
                    </a:cubicBezTo>
                    <a:cubicBezTo>
                      <a:pt x="996" y="849"/>
                      <a:pt x="849" y="996"/>
                      <a:pt x="668" y="99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endParaRPr>
              </a:p>
            </p:txBody>
          </p:sp>
          <p:sp>
            <p:nvSpPr>
              <p:cNvPr id="47" name="Freeform 35"/>
              <p:cNvSpPr>
                <a:spLocks noEditPoints="1"/>
              </p:cNvSpPr>
              <p:nvPr/>
            </p:nvSpPr>
            <p:spPr bwMode="auto">
              <a:xfrm>
                <a:off x="46015276" y="-10680700"/>
                <a:ext cx="5014913" cy="5016500"/>
              </a:xfrm>
              <a:custGeom>
                <a:avLst/>
                <a:gdLst>
                  <a:gd name="T0" fmla="*/ 668 w 1337"/>
                  <a:gd name="T1" fmla="*/ 0 h 1337"/>
                  <a:gd name="T2" fmla="*/ 0 w 1337"/>
                  <a:gd name="T3" fmla="*/ 669 h 1337"/>
                  <a:gd name="T4" fmla="*/ 668 w 1337"/>
                  <a:gd name="T5" fmla="*/ 1337 h 1337"/>
                  <a:gd name="T6" fmla="*/ 1337 w 1337"/>
                  <a:gd name="T7" fmla="*/ 669 h 1337"/>
                  <a:gd name="T8" fmla="*/ 668 w 1337"/>
                  <a:gd name="T9" fmla="*/ 0 h 1337"/>
                  <a:gd name="T10" fmla="*/ 668 w 1337"/>
                  <a:gd name="T11" fmla="*/ 996 h 1337"/>
                  <a:gd name="T12" fmla="*/ 341 w 1337"/>
                  <a:gd name="T13" fmla="*/ 669 h 1337"/>
                  <a:gd name="T14" fmla="*/ 668 w 1337"/>
                  <a:gd name="T15" fmla="*/ 341 h 1337"/>
                  <a:gd name="T16" fmla="*/ 996 w 1337"/>
                  <a:gd name="T17" fmla="*/ 669 h 1337"/>
                  <a:gd name="T18" fmla="*/ 668 w 1337"/>
                  <a:gd name="T19" fmla="*/ 996 h 13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337" h="1337">
                    <a:moveTo>
                      <a:pt x="668" y="0"/>
                    </a:moveTo>
                    <a:cubicBezTo>
                      <a:pt x="300" y="0"/>
                      <a:pt x="0" y="299"/>
                      <a:pt x="0" y="669"/>
                    </a:cubicBezTo>
                    <a:cubicBezTo>
                      <a:pt x="0" y="1038"/>
                      <a:pt x="300" y="1337"/>
                      <a:pt x="668" y="1337"/>
                    </a:cubicBezTo>
                    <a:cubicBezTo>
                      <a:pt x="1038" y="1337"/>
                      <a:pt x="1337" y="1038"/>
                      <a:pt x="1337" y="669"/>
                    </a:cubicBezTo>
                    <a:cubicBezTo>
                      <a:pt x="1337" y="299"/>
                      <a:pt x="1038" y="0"/>
                      <a:pt x="668" y="0"/>
                    </a:cubicBezTo>
                    <a:close/>
                    <a:moveTo>
                      <a:pt x="668" y="996"/>
                    </a:moveTo>
                    <a:cubicBezTo>
                      <a:pt x="487" y="996"/>
                      <a:pt x="341" y="849"/>
                      <a:pt x="341" y="669"/>
                    </a:cubicBezTo>
                    <a:cubicBezTo>
                      <a:pt x="341" y="488"/>
                      <a:pt x="487" y="341"/>
                      <a:pt x="668" y="341"/>
                    </a:cubicBezTo>
                    <a:cubicBezTo>
                      <a:pt x="849" y="341"/>
                      <a:pt x="996" y="488"/>
                      <a:pt x="996" y="669"/>
                    </a:cubicBezTo>
                    <a:cubicBezTo>
                      <a:pt x="996" y="849"/>
                      <a:pt x="849" y="996"/>
                      <a:pt x="668" y="99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endParaRPr>
              </a:p>
            </p:txBody>
          </p:sp>
          <p:sp>
            <p:nvSpPr>
              <p:cNvPr id="48" name="Freeform 36"/>
              <p:cNvSpPr>
                <a:spLocks noEditPoints="1"/>
              </p:cNvSpPr>
              <p:nvPr/>
            </p:nvSpPr>
            <p:spPr bwMode="auto">
              <a:xfrm>
                <a:off x="18524538" y="-23752175"/>
                <a:ext cx="41830625" cy="15690850"/>
              </a:xfrm>
              <a:custGeom>
                <a:avLst/>
                <a:gdLst>
                  <a:gd name="T0" fmla="*/ 11056 w 11152"/>
                  <a:gd name="T1" fmla="*/ 3865 h 4182"/>
                  <a:gd name="T2" fmla="*/ 10747 w 11152"/>
                  <a:gd name="T3" fmla="*/ 3865 h 4182"/>
                  <a:gd name="T4" fmla="*/ 10747 w 11152"/>
                  <a:gd name="T5" fmla="*/ 138 h 4182"/>
                  <a:gd name="T6" fmla="*/ 10593 w 11152"/>
                  <a:gd name="T7" fmla="*/ 10 h 4182"/>
                  <a:gd name="T8" fmla="*/ 2395 w 11152"/>
                  <a:gd name="T9" fmla="*/ 10 h 4182"/>
                  <a:gd name="T10" fmla="*/ 2099 w 11152"/>
                  <a:gd name="T11" fmla="*/ 192 h 4182"/>
                  <a:gd name="T12" fmla="*/ 1000 w 11152"/>
                  <a:gd name="T13" fmla="*/ 2123 h 4182"/>
                  <a:gd name="T14" fmla="*/ 321 w 11152"/>
                  <a:gd name="T15" fmla="*/ 2438 h 4182"/>
                  <a:gd name="T16" fmla="*/ 118 w 11152"/>
                  <a:gd name="T17" fmla="*/ 2722 h 4182"/>
                  <a:gd name="T18" fmla="*/ 118 w 11152"/>
                  <a:gd name="T19" fmla="*/ 3446 h 4182"/>
                  <a:gd name="T20" fmla="*/ 96 w 11152"/>
                  <a:gd name="T21" fmla="*/ 3446 h 4182"/>
                  <a:gd name="T22" fmla="*/ 0 w 11152"/>
                  <a:gd name="T23" fmla="*/ 3542 h 4182"/>
                  <a:gd name="T24" fmla="*/ 0 w 11152"/>
                  <a:gd name="T25" fmla="*/ 3891 h 4182"/>
                  <a:gd name="T26" fmla="*/ 96 w 11152"/>
                  <a:gd name="T27" fmla="*/ 3987 h 4182"/>
                  <a:gd name="T28" fmla="*/ 401 w 11152"/>
                  <a:gd name="T29" fmla="*/ 3987 h 4182"/>
                  <a:gd name="T30" fmla="*/ 517 w 11152"/>
                  <a:gd name="T31" fmla="*/ 3891 h 4182"/>
                  <a:gd name="T32" fmla="*/ 1417 w 11152"/>
                  <a:gd name="T33" fmla="*/ 3182 h 4182"/>
                  <a:gd name="T34" fmla="*/ 2274 w 11152"/>
                  <a:gd name="T35" fmla="*/ 3946 h 4182"/>
                  <a:gd name="T36" fmla="*/ 2301 w 11152"/>
                  <a:gd name="T37" fmla="*/ 4039 h 4182"/>
                  <a:gd name="T38" fmla="*/ 2406 w 11152"/>
                  <a:gd name="T39" fmla="*/ 4114 h 4182"/>
                  <a:gd name="T40" fmla="*/ 6993 w 11152"/>
                  <a:gd name="T41" fmla="*/ 4114 h 4182"/>
                  <a:gd name="T42" fmla="*/ 7129 w 11152"/>
                  <a:gd name="T43" fmla="*/ 3978 h 4182"/>
                  <a:gd name="T44" fmla="*/ 8002 w 11152"/>
                  <a:gd name="T45" fmla="*/ 3236 h 4182"/>
                  <a:gd name="T46" fmla="*/ 8842 w 11152"/>
                  <a:gd name="T47" fmla="*/ 3873 h 4182"/>
                  <a:gd name="T48" fmla="*/ 8911 w 11152"/>
                  <a:gd name="T49" fmla="*/ 4111 h 4182"/>
                  <a:gd name="T50" fmla="*/ 9010 w 11152"/>
                  <a:gd name="T51" fmla="*/ 4182 h 4182"/>
                  <a:gd name="T52" fmla="*/ 11056 w 11152"/>
                  <a:gd name="T53" fmla="*/ 4182 h 4182"/>
                  <a:gd name="T54" fmla="*/ 11152 w 11152"/>
                  <a:gd name="T55" fmla="*/ 4087 h 4182"/>
                  <a:gd name="T56" fmla="*/ 11152 w 11152"/>
                  <a:gd name="T57" fmla="*/ 3961 h 4182"/>
                  <a:gd name="T58" fmla="*/ 11056 w 11152"/>
                  <a:gd name="T59" fmla="*/ 3865 h 4182"/>
                  <a:gd name="T60" fmla="*/ 1913 w 11152"/>
                  <a:gd name="T61" fmla="*/ 2226 h 4182"/>
                  <a:gd name="T62" fmla="*/ 1469 w 11152"/>
                  <a:gd name="T63" fmla="*/ 2226 h 4182"/>
                  <a:gd name="T64" fmla="*/ 1260 w 11152"/>
                  <a:gd name="T65" fmla="*/ 2116 h 4182"/>
                  <a:gd name="T66" fmla="*/ 1890 w 11152"/>
                  <a:gd name="T67" fmla="*/ 984 h 4182"/>
                  <a:gd name="T68" fmla="*/ 1913 w 11152"/>
                  <a:gd name="T69" fmla="*/ 984 h 4182"/>
                  <a:gd name="T70" fmla="*/ 1913 w 11152"/>
                  <a:gd name="T71" fmla="*/ 2226 h 4182"/>
                  <a:gd name="T72" fmla="*/ 3805 w 11152"/>
                  <a:gd name="T73" fmla="*/ 2226 h 4182"/>
                  <a:gd name="T74" fmla="*/ 2113 w 11152"/>
                  <a:gd name="T75" fmla="*/ 2226 h 4182"/>
                  <a:gd name="T76" fmla="*/ 2113 w 11152"/>
                  <a:gd name="T77" fmla="*/ 998 h 4182"/>
                  <a:gd name="T78" fmla="*/ 2333 w 11152"/>
                  <a:gd name="T79" fmla="*/ 778 h 4182"/>
                  <a:gd name="T80" fmla="*/ 3585 w 11152"/>
                  <a:gd name="T81" fmla="*/ 778 h 4182"/>
                  <a:gd name="T82" fmla="*/ 3805 w 11152"/>
                  <a:gd name="T83" fmla="*/ 998 h 4182"/>
                  <a:gd name="T84" fmla="*/ 3805 w 11152"/>
                  <a:gd name="T85" fmla="*/ 2226 h 4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1152" h="4182">
                    <a:moveTo>
                      <a:pt x="11056" y="3865"/>
                    </a:moveTo>
                    <a:cubicBezTo>
                      <a:pt x="10747" y="3865"/>
                      <a:pt x="10747" y="3865"/>
                      <a:pt x="10747" y="3865"/>
                    </a:cubicBezTo>
                    <a:cubicBezTo>
                      <a:pt x="10747" y="138"/>
                      <a:pt x="10747" y="138"/>
                      <a:pt x="10747" y="138"/>
                    </a:cubicBezTo>
                    <a:cubicBezTo>
                      <a:pt x="10747" y="138"/>
                      <a:pt x="10743" y="10"/>
                      <a:pt x="10593" y="10"/>
                    </a:cubicBezTo>
                    <a:cubicBezTo>
                      <a:pt x="2395" y="10"/>
                      <a:pt x="2395" y="10"/>
                      <a:pt x="2395" y="10"/>
                    </a:cubicBezTo>
                    <a:cubicBezTo>
                      <a:pt x="2395" y="10"/>
                      <a:pt x="2216" y="0"/>
                      <a:pt x="2099" y="192"/>
                    </a:cubicBezTo>
                    <a:cubicBezTo>
                      <a:pt x="1000" y="2123"/>
                      <a:pt x="1000" y="2123"/>
                      <a:pt x="1000" y="2123"/>
                    </a:cubicBezTo>
                    <a:cubicBezTo>
                      <a:pt x="321" y="2438"/>
                      <a:pt x="321" y="2438"/>
                      <a:pt x="321" y="2438"/>
                    </a:cubicBezTo>
                    <a:cubicBezTo>
                      <a:pt x="321" y="2438"/>
                      <a:pt x="118" y="2512"/>
                      <a:pt x="118" y="2722"/>
                    </a:cubicBezTo>
                    <a:cubicBezTo>
                      <a:pt x="118" y="3446"/>
                      <a:pt x="118" y="3446"/>
                      <a:pt x="118" y="3446"/>
                    </a:cubicBezTo>
                    <a:cubicBezTo>
                      <a:pt x="96" y="3446"/>
                      <a:pt x="96" y="3446"/>
                      <a:pt x="96" y="3446"/>
                    </a:cubicBezTo>
                    <a:cubicBezTo>
                      <a:pt x="44" y="3446"/>
                      <a:pt x="0" y="3489"/>
                      <a:pt x="0" y="3542"/>
                    </a:cubicBezTo>
                    <a:cubicBezTo>
                      <a:pt x="0" y="3891"/>
                      <a:pt x="0" y="3891"/>
                      <a:pt x="0" y="3891"/>
                    </a:cubicBezTo>
                    <a:cubicBezTo>
                      <a:pt x="0" y="3944"/>
                      <a:pt x="44" y="3987"/>
                      <a:pt x="96" y="3987"/>
                    </a:cubicBezTo>
                    <a:cubicBezTo>
                      <a:pt x="401" y="3987"/>
                      <a:pt x="401" y="3987"/>
                      <a:pt x="401" y="3987"/>
                    </a:cubicBezTo>
                    <a:cubicBezTo>
                      <a:pt x="454" y="3987"/>
                      <a:pt x="505" y="3944"/>
                      <a:pt x="517" y="3891"/>
                    </a:cubicBezTo>
                    <a:cubicBezTo>
                      <a:pt x="517" y="3891"/>
                      <a:pt x="653" y="3182"/>
                      <a:pt x="1417" y="3182"/>
                    </a:cubicBezTo>
                    <a:cubicBezTo>
                      <a:pt x="1835" y="3182"/>
                      <a:pt x="2142" y="3510"/>
                      <a:pt x="2274" y="3946"/>
                    </a:cubicBezTo>
                    <a:cubicBezTo>
                      <a:pt x="2301" y="4039"/>
                      <a:pt x="2301" y="4039"/>
                      <a:pt x="2301" y="4039"/>
                    </a:cubicBezTo>
                    <a:cubicBezTo>
                      <a:pt x="2301" y="4039"/>
                      <a:pt x="2319" y="4114"/>
                      <a:pt x="2406" y="4114"/>
                    </a:cubicBezTo>
                    <a:cubicBezTo>
                      <a:pt x="6993" y="4114"/>
                      <a:pt x="6993" y="4114"/>
                      <a:pt x="6993" y="4114"/>
                    </a:cubicBezTo>
                    <a:cubicBezTo>
                      <a:pt x="7118" y="4114"/>
                      <a:pt x="7129" y="3978"/>
                      <a:pt x="7129" y="3978"/>
                    </a:cubicBezTo>
                    <a:cubicBezTo>
                      <a:pt x="7212" y="3553"/>
                      <a:pt x="7572" y="3235"/>
                      <a:pt x="8002" y="3236"/>
                    </a:cubicBezTo>
                    <a:cubicBezTo>
                      <a:pt x="8394" y="3238"/>
                      <a:pt x="8726" y="3505"/>
                      <a:pt x="8842" y="3873"/>
                    </a:cubicBezTo>
                    <a:cubicBezTo>
                      <a:pt x="8911" y="4111"/>
                      <a:pt x="8911" y="4111"/>
                      <a:pt x="8911" y="4111"/>
                    </a:cubicBezTo>
                    <a:cubicBezTo>
                      <a:pt x="8925" y="4152"/>
                      <a:pt x="8966" y="4182"/>
                      <a:pt x="9010" y="4182"/>
                    </a:cubicBezTo>
                    <a:cubicBezTo>
                      <a:pt x="11056" y="4182"/>
                      <a:pt x="11056" y="4182"/>
                      <a:pt x="11056" y="4182"/>
                    </a:cubicBezTo>
                    <a:cubicBezTo>
                      <a:pt x="11109" y="4182"/>
                      <a:pt x="11152" y="4139"/>
                      <a:pt x="11152" y="4087"/>
                    </a:cubicBezTo>
                    <a:cubicBezTo>
                      <a:pt x="11152" y="3961"/>
                      <a:pt x="11152" y="3961"/>
                      <a:pt x="11152" y="3961"/>
                    </a:cubicBezTo>
                    <a:cubicBezTo>
                      <a:pt x="11152" y="3909"/>
                      <a:pt x="11109" y="3865"/>
                      <a:pt x="11056" y="3865"/>
                    </a:cubicBezTo>
                    <a:close/>
                    <a:moveTo>
                      <a:pt x="1913" y="2226"/>
                    </a:moveTo>
                    <a:cubicBezTo>
                      <a:pt x="1469" y="2226"/>
                      <a:pt x="1469" y="2226"/>
                      <a:pt x="1469" y="2226"/>
                    </a:cubicBezTo>
                    <a:cubicBezTo>
                      <a:pt x="1260" y="2116"/>
                      <a:pt x="1260" y="2116"/>
                      <a:pt x="1260" y="2116"/>
                    </a:cubicBezTo>
                    <a:cubicBezTo>
                      <a:pt x="1890" y="984"/>
                      <a:pt x="1890" y="984"/>
                      <a:pt x="1890" y="984"/>
                    </a:cubicBezTo>
                    <a:cubicBezTo>
                      <a:pt x="1913" y="984"/>
                      <a:pt x="1913" y="984"/>
                      <a:pt x="1913" y="984"/>
                    </a:cubicBezTo>
                    <a:lnTo>
                      <a:pt x="1913" y="2226"/>
                    </a:lnTo>
                    <a:close/>
                    <a:moveTo>
                      <a:pt x="3805" y="2226"/>
                    </a:moveTo>
                    <a:cubicBezTo>
                      <a:pt x="2113" y="2226"/>
                      <a:pt x="2113" y="2226"/>
                      <a:pt x="2113" y="2226"/>
                    </a:cubicBezTo>
                    <a:cubicBezTo>
                      <a:pt x="2113" y="998"/>
                      <a:pt x="2113" y="998"/>
                      <a:pt x="2113" y="998"/>
                    </a:cubicBezTo>
                    <a:cubicBezTo>
                      <a:pt x="2113" y="877"/>
                      <a:pt x="2212" y="778"/>
                      <a:pt x="2333" y="778"/>
                    </a:cubicBezTo>
                    <a:cubicBezTo>
                      <a:pt x="3585" y="778"/>
                      <a:pt x="3585" y="778"/>
                      <a:pt x="3585" y="778"/>
                    </a:cubicBezTo>
                    <a:cubicBezTo>
                      <a:pt x="3707" y="778"/>
                      <a:pt x="3805" y="877"/>
                      <a:pt x="3805" y="998"/>
                    </a:cubicBezTo>
                    <a:lnTo>
                      <a:pt x="3805" y="22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endParaRPr>
              </a:p>
            </p:txBody>
          </p:sp>
        </p:grpSp>
        <p:grpSp>
          <p:nvGrpSpPr>
            <p:cNvPr id="49" name="Group 48"/>
            <p:cNvGrpSpPr/>
            <p:nvPr/>
          </p:nvGrpSpPr>
          <p:grpSpPr>
            <a:xfrm flipH="1">
              <a:off x="2450136" y="3993337"/>
              <a:ext cx="566391" cy="468854"/>
              <a:chOff x="16659225" y="-4403725"/>
              <a:chExt cx="3724275" cy="3082925"/>
            </a:xfrm>
            <a:solidFill>
              <a:schemeClr val="bg1"/>
            </a:solidFill>
          </p:grpSpPr>
          <p:sp>
            <p:nvSpPr>
              <p:cNvPr id="50" name="Freeform 28"/>
              <p:cNvSpPr>
                <a:spLocks noEditPoints="1"/>
              </p:cNvSpPr>
              <p:nvPr/>
            </p:nvSpPr>
            <p:spPr bwMode="auto">
              <a:xfrm>
                <a:off x="16659225" y="-4014788"/>
                <a:ext cx="3724275" cy="2693988"/>
              </a:xfrm>
              <a:custGeom>
                <a:avLst/>
                <a:gdLst>
                  <a:gd name="T0" fmla="*/ 857 w 990"/>
                  <a:gd name="T1" fmla="*/ 0 h 716"/>
                  <a:gd name="T2" fmla="*/ 693 w 990"/>
                  <a:gd name="T3" fmla="*/ 0 h 716"/>
                  <a:gd name="T4" fmla="*/ 670 w 990"/>
                  <a:gd name="T5" fmla="*/ 9 h 716"/>
                  <a:gd name="T6" fmla="*/ 519 w 990"/>
                  <a:gd name="T7" fmla="*/ 159 h 716"/>
                  <a:gd name="T8" fmla="*/ 519 w 990"/>
                  <a:gd name="T9" fmla="*/ 113 h 716"/>
                  <a:gd name="T10" fmla="*/ 451 w 990"/>
                  <a:gd name="T11" fmla="*/ 46 h 716"/>
                  <a:gd name="T12" fmla="*/ 384 w 990"/>
                  <a:gd name="T13" fmla="*/ 113 h 716"/>
                  <a:gd name="T14" fmla="*/ 384 w 990"/>
                  <a:gd name="T15" fmla="*/ 290 h 716"/>
                  <a:gd name="T16" fmla="*/ 217 w 990"/>
                  <a:gd name="T17" fmla="*/ 450 h 716"/>
                  <a:gd name="T18" fmla="*/ 133 w 990"/>
                  <a:gd name="T19" fmla="*/ 450 h 716"/>
                  <a:gd name="T20" fmla="*/ 0 w 990"/>
                  <a:gd name="T21" fmla="*/ 583 h 716"/>
                  <a:gd name="T22" fmla="*/ 133 w 990"/>
                  <a:gd name="T23" fmla="*/ 716 h 716"/>
                  <a:gd name="T24" fmla="*/ 285 w 990"/>
                  <a:gd name="T25" fmla="*/ 716 h 716"/>
                  <a:gd name="T26" fmla="*/ 308 w 990"/>
                  <a:gd name="T27" fmla="*/ 707 h 716"/>
                  <a:gd name="T28" fmla="*/ 759 w 990"/>
                  <a:gd name="T29" fmla="*/ 266 h 716"/>
                  <a:gd name="T30" fmla="*/ 857 w 990"/>
                  <a:gd name="T31" fmla="*/ 266 h 716"/>
                  <a:gd name="T32" fmla="*/ 990 w 990"/>
                  <a:gd name="T33" fmla="*/ 133 h 716"/>
                  <a:gd name="T34" fmla="*/ 857 w 990"/>
                  <a:gd name="T35" fmla="*/ 0 h 716"/>
                  <a:gd name="T36" fmla="*/ 855 w 990"/>
                  <a:gd name="T37" fmla="*/ 202 h 716"/>
                  <a:gd name="T38" fmla="*/ 801 w 990"/>
                  <a:gd name="T39" fmla="*/ 202 h 716"/>
                  <a:gd name="T40" fmla="*/ 677 w 990"/>
                  <a:gd name="T41" fmla="*/ 202 h 716"/>
                  <a:gd name="T42" fmla="*/ 624 w 990"/>
                  <a:gd name="T43" fmla="*/ 202 h 716"/>
                  <a:gd name="T44" fmla="*/ 619 w 990"/>
                  <a:gd name="T45" fmla="*/ 206 h 716"/>
                  <a:gd name="T46" fmla="*/ 619 w 990"/>
                  <a:gd name="T47" fmla="*/ 310 h 716"/>
                  <a:gd name="T48" fmla="*/ 614 w 990"/>
                  <a:gd name="T49" fmla="*/ 315 h 716"/>
                  <a:gd name="T50" fmla="*/ 508 w 990"/>
                  <a:gd name="T51" fmla="*/ 315 h 716"/>
                  <a:gd name="T52" fmla="*/ 504 w 990"/>
                  <a:gd name="T53" fmla="*/ 320 h 716"/>
                  <a:gd name="T54" fmla="*/ 504 w 990"/>
                  <a:gd name="T55" fmla="*/ 423 h 716"/>
                  <a:gd name="T56" fmla="*/ 499 w 990"/>
                  <a:gd name="T57" fmla="*/ 428 h 716"/>
                  <a:gd name="T58" fmla="*/ 393 w 990"/>
                  <a:gd name="T59" fmla="*/ 428 h 716"/>
                  <a:gd name="T60" fmla="*/ 388 w 990"/>
                  <a:gd name="T61" fmla="*/ 433 h 716"/>
                  <a:gd name="T62" fmla="*/ 388 w 990"/>
                  <a:gd name="T63" fmla="*/ 537 h 716"/>
                  <a:gd name="T64" fmla="*/ 383 w 990"/>
                  <a:gd name="T65" fmla="*/ 541 h 716"/>
                  <a:gd name="T66" fmla="*/ 277 w 990"/>
                  <a:gd name="T67" fmla="*/ 541 h 716"/>
                  <a:gd name="T68" fmla="*/ 272 w 990"/>
                  <a:gd name="T69" fmla="*/ 546 h 716"/>
                  <a:gd name="T70" fmla="*/ 272 w 990"/>
                  <a:gd name="T71" fmla="*/ 647 h 716"/>
                  <a:gd name="T72" fmla="*/ 267 w 990"/>
                  <a:gd name="T73" fmla="*/ 652 h 716"/>
                  <a:gd name="T74" fmla="*/ 135 w 990"/>
                  <a:gd name="T75" fmla="*/ 652 h 716"/>
                  <a:gd name="T76" fmla="*/ 65 w 990"/>
                  <a:gd name="T77" fmla="*/ 582 h 716"/>
                  <a:gd name="T78" fmla="*/ 133 w 990"/>
                  <a:gd name="T79" fmla="*/ 514 h 716"/>
                  <a:gd name="T80" fmla="*/ 230 w 990"/>
                  <a:gd name="T81" fmla="*/ 514 h 716"/>
                  <a:gd name="T82" fmla="*/ 253 w 990"/>
                  <a:gd name="T83" fmla="*/ 505 h 716"/>
                  <a:gd name="T84" fmla="*/ 706 w 990"/>
                  <a:gd name="T85" fmla="*/ 64 h 716"/>
                  <a:gd name="T86" fmla="*/ 857 w 990"/>
                  <a:gd name="T87" fmla="*/ 64 h 716"/>
                  <a:gd name="T88" fmla="*/ 926 w 990"/>
                  <a:gd name="T89" fmla="*/ 132 h 716"/>
                  <a:gd name="T90" fmla="*/ 855 w 990"/>
                  <a:gd name="T91" fmla="*/ 202 h 7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90" h="716">
                    <a:moveTo>
                      <a:pt x="857" y="0"/>
                    </a:moveTo>
                    <a:cubicBezTo>
                      <a:pt x="693" y="0"/>
                      <a:pt x="693" y="0"/>
                      <a:pt x="693" y="0"/>
                    </a:cubicBezTo>
                    <a:cubicBezTo>
                      <a:pt x="684" y="0"/>
                      <a:pt x="676" y="3"/>
                      <a:pt x="670" y="9"/>
                    </a:cubicBezTo>
                    <a:cubicBezTo>
                      <a:pt x="519" y="159"/>
                      <a:pt x="519" y="159"/>
                      <a:pt x="519" y="159"/>
                    </a:cubicBezTo>
                    <a:cubicBezTo>
                      <a:pt x="519" y="113"/>
                      <a:pt x="519" y="113"/>
                      <a:pt x="519" y="113"/>
                    </a:cubicBezTo>
                    <a:cubicBezTo>
                      <a:pt x="519" y="76"/>
                      <a:pt x="489" y="46"/>
                      <a:pt x="451" y="46"/>
                    </a:cubicBezTo>
                    <a:cubicBezTo>
                      <a:pt x="414" y="46"/>
                      <a:pt x="384" y="76"/>
                      <a:pt x="384" y="113"/>
                    </a:cubicBezTo>
                    <a:cubicBezTo>
                      <a:pt x="384" y="290"/>
                      <a:pt x="384" y="290"/>
                      <a:pt x="384" y="290"/>
                    </a:cubicBezTo>
                    <a:cubicBezTo>
                      <a:pt x="217" y="450"/>
                      <a:pt x="217" y="450"/>
                      <a:pt x="217" y="450"/>
                    </a:cubicBezTo>
                    <a:cubicBezTo>
                      <a:pt x="133" y="450"/>
                      <a:pt x="133" y="450"/>
                      <a:pt x="133" y="450"/>
                    </a:cubicBezTo>
                    <a:cubicBezTo>
                      <a:pt x="60" y="450"/>
                      <a:pt x="0" y="510"/>
                      <a:pt x="0" y="583"/>
                    </a:cubicBezTo>
                    <a:cubicBezTo>
                      <a:pt x="0" y="657"/>
                      <a:pt x="60" y="716"/>
                      <a:pt x="133" y="716"/>
                    </a:cubicBezTo>
                    <a:cubicBezTo>
                      <a:pt x="285" y="716"/>
                      <a:pt x="285" y="716"/>
                      <a:pt x="285" y="716"/>
                    </a:cubicBezTo>
                    <a:cubicBezTo>
                      <a:pt x="294" y="716"/>
                      <a:pt x="302" y="713"/>
                      <a:pt x="308" y="707"/>
                    </a:cubicBezTo>
                    <a:cubicBezTo>
                      <a:pt x="759" y="266"/>
                      <a:pt x="759" y="266"/>
                      <a:pt x="759" y="266"/>
                    </a:cubicBezTo>
                    <a:cubicBezTo>
                      <a:pt x="857" y="266"/>
                      <a:pt x="857" y="266"/>
                      <a:pt x="857" y="266"/>
                    </a:cubicBezTo>
                    <a:cubicBezTo>
                      <a:pt x="930" y="266"/>
                      <a:pt x="990" y="206"/>
                      <a:pt x="990" y="133"/>
                    </a:cubicBezTo>
                    <a:cubicBezTo>
                      <a:pt x="990" y="59"/>
                      <a:pt x="930" y="0"/>
                      <a:pt x="857" y="0"/>
                    </a:cubicBezTo>
                    <a:close/>
                    <a:moveTo>
                      <a:pt x="855" y="202"/>
                    </a:moveTo>
                    <a:cubicBezTo>
                      <a:pt x="801" y="202"/>
                      <a:pt x="801" y="202"/>
                      <a:pt x="801" y="202"/>
                    </a:cubicBezTo>
                    <a:cubicBezTo>
                      <a:pt x="677" y="202"/>
                      <a:pt x="677" y="202"/>
                      <a:pt x="677" y="202"/>
                    </a:cubicBezTo>
                    <a:cubicBezTo>
                      <a:pt x="624" y="202"/>
                      <a:pt x="624" y="202"/>
                      <a:pt x="624" y="202"/>
                    </a:cubicBezTo>
                    <a:cubicBezTo>
                      <a:pt x="621" y="202"/>
                      <a:pt x="619" y="204"/>
                      <a:pt x="619" y="206"/>
                    </a:cubicBezTo>
                    <a:cubicBezTo>
                      <a:pt x="619" y="310"/>
                      <a:pt x="619" y="310"/>
                      <a:pt x="619" y="310"/>
                    </a:cubicBezTo>
                    <a:cubicBezTo>
                      <a:pt x="619" y="313"/>
                      <a:pt x="617" y="315"/>
                      <a:pt x="614" y="315"/>
                    </a:cubicBezTo>
                    <a:cubicBezTo>
                      <a:pt x="508" y="315"/>
                      <a:pt x="508" y="315"/>
                      <a:pt x="508" y="315"/>
                    </a:cubicBezTo>
                    <a:cubicBezTo>
                      <a:pt x="506" y="315"/>
                      <a:pt x="504" y="317"/>
                      <a:pt x="504" y="320"/>
                    </a:cubicBezTo>
                    <a:cubicBezTo>
                      <a:pt x="504" y="423"/>
                      <a:pt x="504" y="423"/>
                      <a:pt x="504" y="423"/>
                    </a:cubicBezTo>
                    <a:cubicBezTo>
                      <a:pt x="504" y="426"/>
                      <a:pt x="501" y="428"/>
                      <a:pt x="499" y="428"/>
                    </a:cubicBezTo>
                    <a:cubicBezTo>
                      <a:pt x="393" y="428"/>
                      <a:pt x="393" y="428"/>
                      <a:pt x="393" y="428"/>
                    </a:cubicBezTo>
                    <a:cubicBezTo>
                      <a:pt x="390" y="428"/>
                      <a:pt x="388" y="430"/>
                      <a:pt x="388" y="433"/>
                    </a:cubicBezTo>
                    <a:cubicBezTo>
                      <a:pt x="388" y="537"/>
                      <a:pt x="388" y="537"/>
                      <a:pt x="388" y="537"/>
                    </a:cubicBezTo>
                    <a:cubicBezTo>
                      <a:pt x="388" y="539"/>
                      <a:pt x="386" y="541"/>
                      <a:pt x="383" y="541"/>
                    </a:cubicBezTo>
                    <a:cubicBezTo>
                      <a:pt x="277" y="541"/>
                      <a:pt x="277" y="541"/>
                      <a:pt x="277" y="541"/>
                    </a:cubicBezTo>
                    <a:cubicBezTo>
                      <a:pt x="274" y="541"/>
                      <a:pt x="272" y="544"/>
                      <a:pt x="272" y="546"/>
                    </a:cubicBezTo>
                    <a:cubicBezTo>
                      <a:pt x="272" y="647"/>
                      <a:pt x="272" y="647"/>
                      <a:pt x="272" y="647"/>
                    </a:cubicBezTo>
                    <a:cubicBezTo>
                      <a:pt x="272" y="650"/>
                      <a:pt x="270" y="652"/>
                      <a:pt x="267" y="652"/>
                    </a:cubicBezTo>
                    <a:cubicBezTo>
                      <a:pt x="135" y="652"/>
                      <a:pt x="135" y="652"/>
                      <a:pt x="135" y="652"/>
                    </a:cubicBezTo>
                    <a:cubicBezTo>
                      <a:pt x="97" y="652"/>
                      <a:pt x="64" y="621"/>
                      <a:pt x="65" y="582"/>
                    </a:cubicBezTo>
                    <a:cubicBezTo>
                      <a:pt x="65" y="545"/>
                      <a:pt x="96" y="514"/>
                      <a:pt x="133" y="514"/>
                    </a:cubicBezTo>
                    <a:cubicBezTo>
                      <a:pt x="230" y="514"/>
                      <a:pt x="230" y="514"/>
                      <a:pt x="230" y="514"/>
                    </a:cubicBezTo>
                    <a:cubicBezTo>
                      <a:pt x="239" y="514"/>
                      <a:pt x="247" y="511"/>
                      <a:pt x="253" y="505"/>
                    </a:cubicBezTo>
                    <a:cubicBezTo>
                      <a:pt x="706" y="64"/>
                      <a:pt x="706" y="64"/>
                      <a:pt x="706" y="64"/>
                    </a:cubicBezTo>
                    <a:cubicBezTo>
                      <a:pt x="857" y="64"/>
                      <a:pt x="857" y="64"/>
                      <a:pt x="857" y="64"/>
                    </a:cubicBezTo>
                    <a:cubicBezTo>
                      <a:pt x="895" y="64"/>
                      <a:pt x="925" y="94"/>
                      <a:pt x="926" y="132"/>
                    </a:cubicBezTo>
                    <a:cubicBezTo>
                      <a:pt x="926" y="170"/>
                      <a:pt x="894" y="202"/>
                      <a:pt x="855" y="20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endParaRPr>
              </a:p>
            </p:txBody>
          </p:sp>
          <p:sp>
            <p:nvSpPr>
              <p:cNvPr id="51" name="Oval 29"/>
              <p:cNvSpPr>
                <a:spLocks noChangeArrowheads="1"/>
              </p:cNvSpPr>
              <p:nvPr/>
            </p:nvSpPr>
            <p:spPr bwMode="auto">
              <a:xfrm>
                <a:off x="18103850" y="-4403725"/>
                <a:ext cx="508000" cy="50800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endParaRPr>
              </a:p>
            </p:txBody>
          </p:sp>
        </p:grpSp>
        <p:grpSp>
          <p:nvGrpSpPr>
            <p:cNvPr id="52" name="Group 51"/>
            <p:cNvGrpSpPr/>
            <p:nvPr/>
          </p:nvGrpSpPr>
          <p:grpSpPr>
            <a:xfrm>
              <a:off x="1947864" y="3493625"/>
              <a:ext cx="277446" cy="459522"/>
              <a:chOff x="2981515" y="4282797"/>
              <a:chExt cx="371475" cy="615261"/>
            </a:xfrm>
          </p:grpSpPr>
          <p:sp>
            <p:nvSpPr>
              <p:cNvPr id="53" name="Freeform 13"/>
              <p:cNvSpPr>
                <a:spLocks noEditPoints="1"/>
              </p:cNvSpPr>
              <p:nvPr/>
            </p:nvSpPr>
            <p:spPr bwMode="auto">
              <a:xfrm>
                <a:off x="2981515" y="4282797"/>
                <a:ext cx="313163" cy="211117"/>
              </a:xfrm>
              <a:custGeom>
                <a:avLst/>
                <a:gdLst>
                  <a:gd name="T0" fmla="*/ 0 w 1783"/>
                  <a:gd name="T1" fmla="*/ 1202 h 1202"/>
                  <a:gd name="T2" fmla="*/ 1783 w 1783"/>
                  <a:gd name="T3" fmla="*/ 1202 h 1202"/>
                  <a:gd name="T4" fmla="*/ 1783 w 1783"/>
                  <a:gd name="T5" fmla="*/ 0 h 1202"/>
                  <a:gd name="T6" fmla="*/ 0 w 1783"/>
                  <a:gd name="T7" fmla="*/ 0 h 1202"/>
                  <a:gd name="T8" fmla="*/ 0 w 1783"/>
                  <a:gd name="T9" fmla="*/ 1202 h 1202"/>
                  <a:gd name="T10" fmla="*/ 152 w 1783"/>
                  <a:gd name="T11" fmla="*/ 154 h 1202"/>
                  <a:gd name="T12" fmla="*/ 1631 w 1783"/>
                  <a:gd name="T13" fmla="*/ 154 h 1202"/>
                  <a:gd name="T14" fmla="*/ 1631 w 1783"/>
                  <a:gd name="T15" fmla="*/ 1048 h 1202"/>
                  <a:gd name="T16" fmla="*/ 152 w 1783"/>
                  <a:gd name="T17" fmla="*/ 1048 h 1202"/>
                  <a:gd name="T18" fmla="*/ 152 w 1783"/>
                  <a:gd name="T19" fmla="*/ 154 h 1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83" h="1202">
                    <a:moveTo>
                      <a:pt x="0" y="1202"/>
                    </a:moveTo>
                    <a:lnTo>
                      <a:pt x="1783" y="1202"/>
                    </a:lnTo>
                    <a:lnTo>
                      <a:pt x="1783" y="0"/>
                    </a:lnTo>
                    <a:lnTo>
                      <a:pt x="0" y="0"/>
                    </a:lnTo>
                    <a:lnTo>
                      <a:pt x="0" y="1202"/>
                    </a:lnTo>
                    <a:close/>
                    <a:moveTo>
                      <a:pt x="152" y="154"/>
                    </a:moveTo>
                    <a:lnTo>
                      <a:pt x="1631" y="154"/>
                    </a:lnTo>
                    <a:lnTo>
                      <a:pt x="1631" y="1048"/>
                    </a:lnTo>
                    <a:lnTo>
                      <a:pt x="152" y="1048"/>
                    </a:lnTo>
                    <a:lnTo>
                      <a:pt x="152" y="15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endParaRPr>
              </a:p>
            </p:txBody>
          </p:sp>
          <p:sp>
            <p:nvSpPr>
              <p:cNvPr id="54" name="Rectangle 14"/>
              <p:cNvSpPr>
                <a:spLocks noChangeArrowheads="1"/>
              </p:cNvSpPr>
              <p:nvPr/>
            </p:nvSpPr>
            <p:spPr bwMode="auto">
              <a:xfrm>
                <a:off x="3311364" y="4329341"/>
                <a:ext cx="41626" cy="11978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endParaRPr>
              </a:p>
            </p:txBody>
          </p:sp>
          <p:sp>
            <p:nvSpPr>
              <p:cNvPr id="55" name="Freeform 15"/>
              <p:cNvSpPr>
                <a:spLocks/>
              </p:cNvSpPr>
              <p:nvPr/>
            </p:nvSpPr>
            <p:spPr bwMode="auto">
              <a:xfrm>
                <a:off x="2981515" y="4511478"/>
                <a:ext cx="313163" cy="386580"/>
              </a:xfrm>
              <a:custGeom>
                <a:avLst/>
                <a:gdLst>
                  <a:gd name="T0" fmla="*/ 1311 w 1783"/>
                  <a:gd name="T1" fmla="*/ 0 h 2201"/>
                  <a:gd name="T2" fmla="*/ 550 w 1783"/>
                  <a:gd name="T3" fmla="*/ 0 h 2201"/>
                  <a:gd name="T4" fmla="*/ 550 w 1783"/>
                  <a:gd name="T5" fmla="*/ 2069 h 2201"/>
                  <a:gd name="T6" fmla="*/ 0 w 1783"/>
                  <a:gd name="T7" fmla="*/ 2069 h 2201"/>
                  <a:gd name="T8" fmla="*/ 0 w 1783"/>
                  <a:gd name="T9" fmla="*/ 2201 h 2201"/>
                  <a:gd name="T10" fmla="*/ 1783 w 1783"/>
                  <a:gd name="T11" fmla="*/ 2201 h 2201"/>
                  <a:gd name="T12" fmla="*/ 1783 w 1783"/>
                  <a:gd name="T13" fmla="*/ 2069 h 2201"/>
                  <a:gd name="T14" fmla="*/ 1311 w 1783"/>
                  <a:gd name="T15" fmla="*/ 2069 h 2201"/>
                  <a:gd name="T16" fmla="*/ 1311 w 1783"/>
                  <a:gd name="T17" fmla="*/ 0 h 2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83" h="2201">
                    <a:moveTo>
                      <a:pt x="1311" y="0"/>
                    </a:moveTo>
                    <a:lnTo>
                      <a:pt x="550" y="0"/>
                    </a:lnTo>
                    <a:lnTo>
                      <a:pt x="550" y="2069"/>
                    </a:lnTo>
                    <a:lnTo>
                      <a:pt x="0" y="2069"/>
                    </a:lnTo>
                    <a:lnTo>
                      <a:pt x="0" y="2201"/>
                    </a:lnTo>
                    <a:lnTo>
                      <a:pt x="1783" y="2201"/>
                    </a:lnTo>
                    <a:lnTo>
                      <a:pt x="1783" y="2069"/>
                    </a:lnTo>
                    <a:lnTo>
                      <a:pt x="1311" y="2069"/>
                    </a:lnTo>
                    <a:lnTo>
                      <a:pt x="1311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endParaRPr>
              </a:p>
            </p:txBody>
          </p:sp>
        </p:grpSp>
        <p:grpSp>
          <p:nvGrpSpPr>
            <p:cNvPr id="56" name="Group 55"/>
            <p:cNvGrpSpPr/>
            <p:nvPr/>
          </p:nvGrpSpPr>
          <p:grpSpPr>
            <a:xfrm>
              <a:off x="1843034" y="4049641"/>
              <a:ext cx="522480" cy="415178"/>
              <a:chOff x="-3435350" y="5073650"/>
              <a:chExt cx="3192462" cy="2536826"/>
            </a:xfrm>
            <a:solidFill>
              <a:schemeClr val="bg1"/>
            </a:solidFill>
          </p:grpSpPr>
          <p:sp>
            <p:nvSpPr>
              <p:cNvPr id="57" name="Freeform 5"/>
              <p:cNvSpPr>
                <a:spLocks noEditPoints="1"/>
              </p:cNvSpPr>
              <p:nvPr/>
            </p:nvSpPr>
            <p:spPr bwMode="auto">
              <a:xfrm>
                <a:off x="-1771650" y="5205413"/>
                <a:ext cx="573087" cy="573088"/>
              </a:xfrm>
              <a:custGeom>
                <a:avLst/>
                <a:gdLst>
                  <a:gd name="T0" fmla="*/ 75 w 152"/>
                  <a:gd name="T1" fmla="*/ 152 h 152"/>
                  <a:gd name="T2" fmla="*/ 152 w 152"/>
                  <a:gd name="T3" fmla="*/ 76 h 152"/>
                  <a:gd name="T4" fmla="*/ 75 w 152"/>
                  <a:gd name="T5" fmla="*/ 0 h 152"/>
                  <a:gd name="T6" fmla="*/ 0 w 152"/>
                  <a:gd name="T7" fmla="*/ 76 h 152"/>
                  <a:gd name="T8" fmla="*/ 75 w 152"/>
                  <a:gd name="T9" fmla="*/ 152 h 152"/>
                  <a:gd name="T10" fmla="*/ 75 w 152"/>
                  <a:gd name="T11" fmla="*/ 32 h 152"/>
                  <a:gd name="T12" fmla="*/ 119 w 152"/>
                  <a:gd name="T13" fmla="*/ 76 h 152"/>
                  <a:gd name="T14" fmla="*/ 75 w 152"/>
                  <a:gd name="T15" fmla="*/ 119 h 152"/>
                  <a:gd name="T16" fmla="*/ 32 w 152"/>
                  <a:gd name="T17" fmla="*/ 76 h 152"/>
                  <a:gd name="T18" fmla="*/ 75 w 152"/>
                  <a:gd name="T19" fmla="*/ 32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52" h="152">
                    <a:moveTo>
                      <a:pt x="75" y="152"/>
                    </a:moveTo>
                    <a:cubicBezTo>
                      <a:pt x="118" y="152"/>
                      <a:pt x="152" y="118"/>
                      <a:pt x="152" y="76"/>
                    </a:cubicBezTo>
                    <a:cubicBezTo>
                      <a:pt x="152" y="34"/>
                      <a:pt x="118" y="0"/>
                      <a:pt x="75" y="0"/>
                    </a:cubicBezTo>
                    <a:cubicBezTo>
                      <a:pt x="34" y="0"/>
                      <a:pt x="0" y="34"/>
                      <a:pt x="0" y="76"/>
                    </a:cubicBezTo>
                    <a:cubicBezTo>
                      <a:pt x="0" y="118"/>
                      <a:pt x="34" y="152"/>
                      <a:pt x="75" y="152"/>
                    </a:cubicBezTo>
                    <a:close/>
                    <a:moveTo>
                      <a:pt x="75" y="32"/>
                    </a:moveTo>
                    <a:cubicBezTo>
                      <a:pt x="100" y="32"/>
                      <a:pt x="119" y="52"/>
                      <a:pt x="119" y="76"/>
                    </a:cubicBezTo>
                    <a:cubicBezTo>
                      <a:pt x="119" y="100"/>
                      <a:pt x="100" y="119"/>
                      <a:pt x="75" y="119"/>
                    </a:cubicBezTo>
                    <a:cubicBezTo>
                      <a:pt x="51" y="119"/>
                      <a:pt x="32" y="100"/>
                      <a:pt x="32" y="76"/>
                    </a:cubicBezTo>
                    <a:cubicBezTo>
                      <a:pt x="32" y="52"/>
                      <a:pt x="51" y="32"/>
                      <a:pt x="75" y="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endParaRPr>
              </a:p>
            </p:txBody>
          </p:sp>
          <p:sp>
            <p:nvSpPr>
              <p:cNvPr id="58" name="Oval 6"/>
              <p:cNvSpPr>
                <a:spLocks noChangeArrowheads="1"/>
              </p:cNvSpPr>
              <p:nvPr/>
            </p:nvSpPr>
            <p:spPr bwMode="auto">
              <a:xfrm>
                <a:off x="-1571625" y="5405438"/>
                <a:ext cx="168275" cy="16986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endParaRPr>
              </a:p>
            </p:txBody>
          </p:sp>
          <p:sp>
            <p:nvSpPr>
              <p:cNvPr id="59" name="Freeform 7"/>
              <p:cNvSpPr>
                <a:spLocks noEditPoints="1"/>
              </p:cNvSpPr>
              <p:nvPr/>
            </p:nvSpPr>
            <p:spPr bwMode="auto">
              <a:xfrm>
                <a:off x="-3435350" y="5073650"/>
                <a:ext cx="782637" cy="784225"/>
              </a:xfrm>
              <a:custGeom>
                <a:avLst/>
                <a:gdLst>
                  <a:gd name="T0" fmla="*/ 208 w 208"/>
                  <a:gd name="T1" fmla="*/ 104 h 208"/>
                  <a:gd name="T2" fmla="*/ 104 w 208"/>
                  <a:gd name="T3" fmla="*/ 0 h 208"/>
                  <a:gd name="T4" fmla="*/ 0 w 208"/>
                  <a:gd name="T5" fmla="*/ 104 h 208"/>
                  <a:gd name="T6" fmla="*/ 104 w 208"/>
                  <a:gd name="T7" fmla="*/ 208 h 208"/>
                  <a:gd name="T8" fmla="*/ 208 w 208"/>
                  <a:gd name="T9" fmla="*/ 104 h 208"/>
                  <a:gd name="T10" fmla="*/ 49 w 208"/>
                  <a:gd name="T11" fmla="*/ 104 h 208"/>
                  <a:gd name="T12" fmla="*/ 104 w 208"/>
                  <a:gd name="T13" fmla="*/ 49 h 208"/>
                  <a:gd name="T14" fmla="*/ 159 w 208"/>
                  <a:gd name="T15" fmla="*/ 104 h 208"/>
                  <a:gd name="T16" fmla="*/ 104 w 208"/>
                  <a:gd name="T17" fmla="*/ 159 h 208"/>
                  <a:gd name="T18" fmla="*/ 49 w 208"/>
                  <a:gd name="T19" fmla="*/ 104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8" h="208">
                    <a:moveTo>
                      <a:pt x="208" y="104"/>
                    </a:moveTo>
                    <a:cubicBezTo>
                      <a:pt x="208" y="46"/>
                      <a:pt x="161" y="0"/>
                      <a:pt x="104" y="0"/>
                    </a:cubicBezTo>
                    <a:cubicBezTo>
                      <a:pt x="46" y="0"/>
                      <a:pt x="0" y="46"/>
                      <a:pt x="0" y="104"/>
                    </a:cubicBezTo>
                    <a:cubicBezTo>
                      <a:pt x="0" y="161"/>
                      <a:pt x="46" y="208"/>
                      <a:pt x="104" y="208"/>
                    </a:cubicBezTo>
                    <a:cubicBezTo>
                      <a:pt x="161" y="208"/>
                      <a:pt x="208" y="161"/>
                      <a:pt x="208" y="104"/>
                    </a:cubicBezTo>
                    <a:close/>
                    <a:moveTo>
                      <a:pt x="49" y="104"/>
                    </a:moveTo>
                    <a:cubicBezTo>
                      <a:pt x="49" y="73"/>
                      <a:pt x="73" y="49"/>
                      <a:pt x="104" y="49"/>
                    </a:cubicBezTo>
                    <a:cubicBezTo>
                      <a:pt x="134" y="49"/>
                      <a:pt x="159" y="73"/>
                      <a:pt x="159" y="104"/>
                    </a:cubicBezTo>
                    <a:cubicBezTo>
                      <a:pt x="159" y="134"/>
                      <a:pt x="134" y="159"/>
                      <a:pt x="104" y="159"/>
                    </a:cubicBezTo>
                    <a:cubicBezTo>
                      <a:pt x="73" y="159"/>
                      <a:pt x="49" y="134"/>
                      <a:pt x="49" y="10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endParaRPr>
              </a:p>
            </p:txBody>
          </p:sp>
          <p:sp>
            <p:nvSpPr>
              <p:cNvPr id="60" name="Oval 8"/>
              <p:cNvSpPr>
                <a:spLocks noChangeArrowheads="1"/>
              </p:cNvSpPr>
              <p:nvPr/>
            </p:nvSpPr>
            <p:spPr bwMode="auto">
              <a:xfrm>
                <a:off x="-3160713" y="5349875"/>
                <a:ext cx="230187" cy="23336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endParaRPr>
              </a:p>
            </p:txBody>
          </p:sp>
          <p:sp>
            <p:nvSpPr>
              <p:cNvPr id="61" name="Freeform 9"/>
              <p:cNvSpPr>
                <a:spLocks/>
              </p:cNvSpPr>
              <p:nvPr/>
            </p:nvSpPr>
            <p:spPr bwMode="auto">
              <a:xfrm>
                <a:off x="-792163" y="6540500"/>
                <a:ext cx="458787" cy="733425"/>
              </a:xfrm>
              <a:custGeom>
                <a:avLst/>
                <a:gdLst>
                  <a:gd name="T0" fmla="*/ 0 w 122"/>
                  <a:gd name="T1" fmla="*/ 61 h 195"/>
                  <a:gd name="T2" fmla="*/ 33 w 122"/>
                  <a:gd name="T3" fmla="*/ 115 h 195"/>
                  <a:gd name="T4" fmla="*/ 33 w 122"/>
                  <a:gd name="T5" fmla="*/ 151 h 195"/>
                  <a:gd name="T6" fmla="*/ 47 w 122"/>
                  <a:gd name="T7" fmla="*/ 151 h 195"/>
                  <a:gd name="T8" fmla="*/ 47 w 122"/>
                  <a:gd name="T9" fmla="*/ 166 h 195"/>
                  <a:gd name="T10" fmla="*/ 56 w 122"/>
                  <a:gd name="T11" fmla="*/ 166 h 195"/>
                  <a:gd name="T12" fmla="*/ 56 w 122"/>
                  <a:gd name="T13" fmla="*/ 195 h 195"/>
                  <a:gd name="T14" fmla="*/ 71 w 122"/>
                  <a:gd name="T15" fmla="*/ 195 h 195"/>
                  <a:gd name="T16" fmla="*/ 71 w 122"/>
                  <a:gd name="T17" fmla="*/ 166 h 195"/>
                  <a:gd name="T18" fmla="*/ 79 w 122"/>
                  <a:gd name="T19" fmla="*/ 166 h 195"/>
                  <a:gd name="T20" fmla="*/ 79 w 122"/>
                  <a:gd name="T21" fmla="*/ 151 h 195"/>
                  <a:gd name="T22" fmla="*/ 91 w 122"/>
                  <a:gd name="T23" fmla="*/ 151 h 195"/>
                  <a:gd name="T24" fmla="*/ 91 w 122"/>
                  <a:gd name="T25" fmla="*/ 114 h 195"/>
                  <a:gd name="T26" fmla="*/ 122 w 122"/>
                  <a:gd name="T27" fmla="*/ 61 h 195"/>
                  <a:gd name="T28" fmla="*/ 61 w 122"/>
                  <a:gd name="T29" fmla="*/ 0 h 195"/>
                  <a:gd name="T30" fmla="*/ 0 w 122"/>
                  <a:gd name="T31" fmla="*/ 61 h 1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22" h="195">
                    <a:moveTo>
                      <a:pt x="0" y="61"/>
                    </a:moveTo>
                    <a:cubicBezTo>
                      <a:pt x="0" y="85"/>
                      <a:pt x="14" y="105"/>
                      <a:pt x="33" y="115"/>
                    </a:cubicBezTo>
                    <a:cubicBezTo>
                      <a:pt x="33" y="151"/>
                      <a:pt x="33" y="151"/>
                      <a:pt x="33" y="151"/>
                    </a:cubicBezTo>
                    <a:cubicBezTo>
                      <a:pt x="47" y="151"/>
                      <a:pt x="47" y="151"/>
                      <a:pt x="47" y="151"/>
                    </a:cubicBezTo>
                    <a:cubicBezTo>
                      <a:pt x="47" y="166"/>
                      <a:pt x="47" y="166"/>
                      <a:pt x="47" y="166"/>
                    </a:cubicBezTo>
                    <a:cubicBezTo>
                      <a:pt x="56" y="166"/>
                      <a:pt x="56" y="166"/>
                      <a:pt x="56" y="166"/>
                    </a:cubicBezTo>
                    <a:cubicBezTo>
                      <a:pt x="56" y="195"/>
                      <a:pt x="56" y="195"/>
                      <a:pt x="56" y="195"/>
                    </a:cubicBezTo>
                    <a:cubicBezTo>
                      <a:pt x="71" y="195"/>
                      <a:pt x="71" y="195"/>
                      <a:pt x="71" y="195"/>
                    </a:cubicBezTo>
                    <a:cubicBezTo>
                      <a:pt x="71" y="166"/>
                      <a:pt x="71" y="166"/>
                      <a:pt x="71" y="166"/>
                    </a:cubicBezTo>
                    <a:cubicBezTo>
                      <a:pt x="79" y="166"/>
                      <a:pt x="79" y="166"/>
                      <a:pt x="79" y="166"/>
                    </a:cubicBezTo>
                    <a:cubicBezTo>
                      <a:pt x="79" y="151"/>
                      <a:pt x="79" y="151"/>
                      <a:pt x="79" y="151"/>
                    </a:cubicBezTo>
                    <a:cubicBezTo>
                      <a:pt x="91" y="151"/>
                      <a:pt x="91" y="151"/>
                      <a:pt x="91" y="151"/>
                    </a:cubicBezTo>
                    <a:cubicBezTo>
                      <a:pt x="91" y="114"/>
                      <a:pt x="91" y="114"/>
                      <a:pt x="91" y="114"/>
                    </a:cubicBezTo>
                    <a:cubicBezTo>
                      <a:pt x="110" y="104"/>
                      <a:pt x="122" y="84"/>
                      <a:pt x="122" y="61"/>
                    </a:cubicBezTo>
                    <a:cubicBezTo>
                      <a:pt x="122" y="28"/>
                      <a:pt x="95" y="0"/>
                      <a:pt x="61" y="0"/>
                    </a:cubicBezTo>
                    <a:cubicBezTo>
                      <a:pt x="28" y="0"/>
                      <a:pt x="0" y="28"/>
                      <a:pt x="0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endParaRPr>
              </a:p>
            </p:txBody>
          </p:sp>
          <p:sp>
            <p:nvSpPr>
              <p:cNvPr id="62" name="Freeform 10"/>
              <p:cNvSpPr>
                <a:spLocks/>
              </p:cNvSpPr>
              <p:nvPr/>
            </p:nvSpPr>
            <p:spPr bwMode="auto">
              <a:xfrm>
                <a:off x="-3235325" y="6938963"/>
                <a:ext cx="2992437" cy="671513"/>
              </a:xfrm>
              <a:custGeom>
                <a:avLst/>
                <a:gdLst>
                  <a:gd name="T0" fmla="*/ 777 w 1885"/>
                  <a:gd name="T1" fmla="*/ 313 h 423"/>
                  <a:gd name="T2" fmla="*/ 777 w 1885"/>
                  <a:gd name="T3" fmla="*/ 143 h 423"/>
                  <a:gd name="T4" fmla="*/ 685 w 1885"/>
                  <a:gd name="T5" fmla="*/ 143 h 423"/>
                  <a:gd name="T6" fmla="*/ 685 w 1885"/>
                  <a:gd name="T7" fmla="*/ 0 h 423"/>
                  <a:gd name="T8" fmla="*/ 173 w 1885"/>
                  <a:gd name="T9" fmla="*/ 0 h 423"/>
                  <a:gd name="T10" fmla="*/ 173 w 1885"/>
                  <a:gd name="T11" fmla="*/ 143 h 423"/>
                  <a:gd name="T12" fmla="*/ 80 w 1885"/>
                  <a:gd name="T13" fmla="*/ 143 h 423"/>
                  <a:gd name="T14" fmla="*/ 80 w 1885"/>
                  <a:gd name="T15" fmla="*/ 313 h 423"/>
                  <a:gd name="T16" fmla="*/ 0 w 1885"/>
                  <a:gd name="T17" fmla="*/ 313 h 423"/>
                  <a:gd name="T18" fmla="*/ 0 w 1885"/>
                  <a:gd name="T19" fmla="*/ 423 h 423"/>
                  <a:gd name="T20" fmla="*/ 1885 w 1885"/>
                  <a:gd name="T21" fmla="*/ 423 h 423"/>
                  <a:gd name="T22" fmla="*/ 1885 w 1885"/>
                  <a:gd name="T23" fmla="*/ 313 h 423"/>
                  <a:gd name="T24" fmla="*/ 777 w 1885"/>
                  <a:gd name="T25" fmla="*/ 313 h 4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85" h="423">
                    <a:moveTo>
                      <a:pt x="777" y="313"/>
                    </a:moveTo>
                    <a:lnTo>
                      <a:pt x="777" y="143"/>
                    </a:lnTo>
                    <a:lnTo>
                      <a:pt x="685" y="143"/>
                    </a:lnTo>
                    <a:lnTo>
                      <a:pt x="685" y="0"/>
                    </a:lnTo>
                    <a:lnTo>
                      <a:pt x="173" y="0"/>
                    </a:lnTo>
                    <a:lnTo>
                      <a:pt x="173" y="143"/>
                    </a:lnTo>
                    <a:lnTo>
                      <a:pt x="80" y="143"/>
                    </a:lnTo>
                    <a:lnTo>
                      <a:pt x="80" y="313"/>
                    </a:lnTo>
                    <a:lnTo>
                      <a:pt x="0" y="313"/>
                    </a:lnTo>
                    <a:lnTo>
                      <a:pt x="0" y="423"/>
                    </a:lnTo>
                    <a:lnTo>
                      <a:pt x="1885" y="423"/>
                    </a:lnTo>
                    <a:lnTo>
                      <a:pt x="1885" y="313"/>
                    </a:lnTo>
                    <a:lnTo>
                      <a:pt x="777" y="3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endParaRPr>
              </a:p>
            </p:txBody>
          </p:sp>
          <p:sp>
            <p:nvSpPr>
              <p:cNvPr id="63" name="Freeform 11"/>
              <p:cNvSpPr>
                <a:spLocks/>
              </p:cNvSpPr>
              <p:nvPr/>
            </p:nvSpPr>
            <p:spPr bwMode="auto">
              <a:xfrm>
                <a:off x="-3100388" y="5813425"/>
                <a:ext cx="1009650" cy="1004888"/>
              </a:xfrm>
              <a:custGeom>
                <a:avLst/>
                <a:gdLst>
                  <a:gd name="T0" fmla="*/ 0 w 268"/>
                  <a:gd name="T1" fmla="*/ 55 h 267"/>
                  <a:gd name="T2" fmla="*/ 53 w 268"/>
                  <a:gd name="T3" fmla="*/ 203 h 267"/>
                  <a:gd name="T4" fmla="*/ 15 w 268"/>
                  <a:gd name="T5" fmla="*/ 203 h 267"/>
                  <a:gd name="T6" fmla="*/ 15 w 268"/>
                  <a:gd name="T7" fmla="*/ 267 h 267"/>
                  <a:gd name="T8" fmla="*/ 268 w 268"/>
                  <a:gd name="T9" fmla="*/ 267 h 267"/>
                  <a:gd name="T10" fmla="*/ 268 w 268"/>
                  <a:gd name="T11" fmla="*/ 203 h 267"/>
                  <a:gd name="T12" fmla="*/ 230 w 268"/>
                  <a:gd name="T13" fmla="*/ 203 h 267"/>
                  <a:gd name="T14" fmla="*/ 131 w 268"/>
                  <a:gd name="T15" fmla="*/ 0 h 267"/>
                  <a:gd name="T16" fmla="*/ 15 w 268"/>
                  <a:gd name="T17" fmla="*/ 56 h 267"/>
                  <a:gd name="T18" fmla="*/ 0 w 268"/>
                  <a:gd name="T19" fmla="*/ 55 h 2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68" h="267">
                    <a:moveTo>
                      <a:pt x="0" y="55"/>
                    </a:moveTo>
                    <a:cubicBezTo>
                      <a:pt x="53" y="203"/>
                      <a:pt x="53" y="203"/>
                      <a:pt x="53" y="203"/>
                    </a:cubicBezTo>
                    <a:cubicBezTo>
                      <a:pt x="15" y="203"/>
                      <a:pt x="15" y="203"/>
                      <a:pt x="15" y="203"/>
                    </a:cubicBezTo>
                    <a:cubicBezTo>
                      <a:pt x="15" y="267"/>
                      <a:pt x="15" y="267"/>
                      <a:pt x="15" y="267"/>
                    </a:cubicBezTo>
                    <a:cubicBezTo>
                      <a:pt x="268" y="267"/>
                      <a:pt x="268" y="267"/>
                      <a:pt x="268" y="267"/>
                    </a:cubicBezTo>
                    <a:cubicBezTo>
                      <a:pt x="268" y="203"/>
                      <a:pt x="268" y="203"/>
                      <a:pt x="268" y="203"/>
                    </a:cubicBezTo>
                    <a:cubicBezTo>
                      <a:pt x="230" y="203"/>
                      <a:pt x="230" y="203"/>
                      <a:pt x="230" y="203"/>
                    </a:cubicBezTo>
                    <a:cubicBezTo>
                      <a:pt x="131" y="0"/>
                      <a:pt x="131" y="0"/>
                      <a:pt x="131" y="0"/>
                    </a:cubicBezTo>
                    <a:cubicBezTo>
                      <a:pt x="104" y="34"/>
                      <a:pt x="62" y="56"/>
                      <a:pt x="15" y="56"/>
                    </a:cubicBezTo>
                    <a:cubicBezTo>
                      <a:pt x="10" y="56"/>
                      <a:pt x="5" y="56"/>
                      <a:pt x="0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endParaRPr>
              </a:p>
            </p:txBody>
          </p:sp>
          <p:sp>
            <p:nvSpPr>
              <p:cNvPr id="64" name="Freeform 12"/>
              <p:cNvSpPr>
                <a:spLocks/>
              </p:cNvSpPr>
              <p:nvPr/>
            </p:nvSpPr>
            <p:spPr bwMode="auto">
              <a:xfrm>
                <a:off x="-2562225" y="5251450"/>
                <a:ext cx="719137" cy="493713"/>
              </a:xfrm>
              <a:custGeom>
                <a:avLst/>
                <a:gdLst>
                  <a:gd name="T0" fmla="*/ 186 w 191"/>
                  <a:gd name="T1" fmla="*/ 114 h 131"/>
                  <a:gd name="T2" fmla="*/ 174 w 191"/>
                  <a:gd name="T3" fmla="*/ 64 h 131"/>
                  <a:gd name="T4" fmla="*/ 191 w 191"/>
                  <a:gd name="T5" fmla="*/ 5 h 131"/>
                  <a:gd name="T6" fmla="*/ 9 w 191"/>
                  <a:gd name="T7" fmla="*/ 0 h 131"/>
                  <a:gd name="T8" fmla="*/ 20 w 191"/>
                  <a:gd name="T9" fmla="*/ 57 h 131"/>
                  <a:gd name="T10" fmla="*/ 0 w 191"/>
                  <a:gd name="T11" fmla="*/ 131 h 131"/>
                  <a:gd name="T12" fmla="*/ 186 w 191"/>
                  <a:gd name="T13" fmla="*/ 114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1" h="131">
                    <a:moveTo>
                      <a:pt x="186" y="114"/>
                    </a:moveTo>
                    <a:cubicBezTo>
                      <a:pt x="179" y="99"/>
                      <a:pt x="174" y="82"/>
                      <a:pt x="174" y="64"/>
                    </a:cubicBezTo>
                    <a:cubicBezTo>
                      <a:pt x="174" y="42"/>
                      <a:pt x="180" y="22"/>
                      <a:pt x="191" y="5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16" y="17"/>
                      <a:pt x="20" y="37"/>
                      <a:pt x="20" y="57"/>
                    </a:cubicBezTo>
                    <a:cubicBezTo>
                      <a:pt x="20" y="84"/>
                      <a:pt x="13" y="109"/>
                      <a:pt x="0" y="131"/>
                    </a:cubicBezTo>
                    <a:lnTo>
                      <a:pt x="186" y="1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endParaRPr>
              </a:p>
            </p:txBody>
          </p:sp>
          <p:sp>
            <p:nvSpPr>
              <p:cNvPr id="65" name="Freeform 13"/>
              <p:cNvSpPr>
                <a:spLocks/>
              </p:cNvSpPr>
              <p:nvPr/>
            </p:nvSpPr>
            <p:spPr bwMode="auto">
              <a:xfrm>
                <a:off x="-1447800" y="5699125"/>
                <a:ext cx="877887" cy="957263"/>
              </a:xfrm>
              <a:custGeom>
                <a:avLst/>
                <a:gdLst>
                  <a:gd name="T0" fmla="*/ 155 w 233"/>
                  <a:gd name="T1" fmla="*/ 254 h 254"/>
                  <a:gd name="T2" fmla="*/ 233 w 233"/>
                  <a:gd name="T3" fmla="*/ 197 h 254"/>
                  <a:gd name="T4" fmla="*/ 86 w 233"/>
                  <a:gd name="T5" fmla="*/ 0 h 254"/>
                  <a:gd name="T6" fmla="*/ 0 w 233"/>
                  <a:gd name="T7" fmla="*/ 55 h 254"/>
                  <a:gd name="T8" fmla="*/ 155 w 233"/>
                  <a:gd name="T9" fmla="*/ 254 h 2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3" h="254">
                    <a:moveTo>
                      <a:pt x="155" y="254"/>
                    </a:moveTo>
                    <a:cubicBezTo>
                      <a:pt x="166" y="222"/>
                      <a:pt x="197" y="198"/>
                      <a:pt x="233" y="197"/>
                    </a:cubicBezTo>
                    <a:cubicBezTo>
                      <a:pt x="86" y="0"/>
                      <a:pt x="86" y="0"/>
                      <a:pt x="86" y="0"/>
                    </a:cubicBezTo>
                    <a:cubicBezTo>
                      <a:pt x="68" y="30"/>
                      <a:pt x="37" y="52"/>
                      <a:pt x="0" y="55"/>
                    </a:cubicBezTo>
                    <a:lnTo>
                      <a:pt x="155" y="25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8469903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IoT</a:t>
            </a:r>
            <a:r>
              <a:rPr lang="es-ES" dirty="0" smtClean="0"/>
              <a:t> </a:t>
            </a:r>
            <a:r>
              <a:rPr lang="es-ES" dirty="0" err="1" smtClean="0"/>
              <a:t>Integration</a:t>
            </a:r>
            <a:r>
              <a:rPr lang="es-ES" dirty="0" smtClean="0"/>
              <a:t> </a:t>
            </a:r>
            <a:r>
              <a:rPr lang="es-ES" dirty="0" err="1" smtClean="0"/>
              <a:t>Patterns</a:t>
            </a:r>
            <a:endParaRPr lang="es-ES" dirty="0"/>
          </a:p>
        </p:txBody>
      </p:sp>
      <p:sp>
        <p:nvSpPr>
          <p:cNvPr id="4" name="TextBox 3"/>
          <p:cNvSpPr txBox="1"/>
          <p:nvPr/>
        </p:nvSpPr>
        <p:spPr>
          <a:xfrm>
            <a:off x="826035" y="4231959"/>
            <a:ext cx="268135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67217A"/>
                </a:solidFill>
                <a:cs typeface="Segoe UI" panose="020B0502040204020203" pitchFamily="34" charset="0"/>
              </a:rPr>
              <a:t>Telemetry</a:t>
            </a:r>
          </a:p>
          <a:p>
            <a:endParaRPr lang="en-US" dirty="0">
              <a:solidFill>
                <a:srgbClr val="67217A"/>
              </a:solidFill>
              <a:cs typeface="Segoe UI" panose="020B0502040204020203" pitchFamily="34" charset="0"/>
            </a:endParaRPr>
          </a:p>
          <a:p>
            <a:r>
              <a:rPr lang="en-US" dirty="0">
                <a:solidFill>
                  <a:srgbClr val="67217A"/>
                </a:solidFill>
                <a:cs typeface="Segoe UI" panose="020B0502040204020203" pitchFamily="34" charset="0"/>
              </a:rPr>
              <a:t>The information flows from one device to another system notifying state and environment </a:t>
            </a:r>
            <a:r>
              <a:rPr lang="en-US" dirty="0" smtClean="0">
                <a:solidFill>
                  <a:srgbClr val="67217A"/>
                </a:solidFill>
                <a:cs typeface="Segoe UI" panose="020B0502040204020203" pitchFamily="34" charset="0"/>
              </a:rPr>
              <a:t>device</a:t>
            </a:r>
            <a:endParaRPr lang="en-US" dirty="0">
              <a:solidFill>
                <a:srgbClr val="67217A"/>
              </a:solidFill>
              <a:cs typeface="Segoe UI" panose="020B0502040204020203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507387" y="4234449"/>
            <a:ext cx="268135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67217A"/>
                </a:solidFill>
                <a:cs typeface="Segoe UI" panose="020B0502040204020203" pitchFamily="34" charset="0"/>
              </a:rPr>
              <a:t>Inquiries</a:t>
            </a:r>
          </a:p>
          <a:p>
            <a:endParaRPr lang="en-US" dirty="0">
              <a:solidFill>
                <a:srgbClr val="67217A"/>
              </a:solidFill>
              <a:cs typeface="Segoe UI" panose="020B0502040204020203" pitchFamily="34" charset="0"/>
            </a:endParaRPr>
          </a:p>
          <a:p>
            <a:r>
              <a:rPr lang="en-US" dirty="0">
                <a:solidFill>
                  <a:srgbClr val="67217A"/>
                </a:solidFill>
                <a:cs typeface="Segoe UI" panose="020B0502040204020203" pitchFamily="34" charset="0"/>
              </a:rPr>
              <a:t>Requirements for devices seeking information or asking commence actions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188739" y="4236938"/>
            <a:ext cx="268135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67217A"/>
                </a:solidFill>
                <a:cs typeface="Segoe UI" panose="020B0502040204020203" pitchFamily="34" charset="0"/>
              </a:rPr>
              <a:t>Commands</a:t>
            </a:r>
          </a:p>
          <a:p>
            <a:endParaRPr lang="en-US" dirty="0">
              <a:solidFill>
                <a:srgbClr val="67217A"/>
              </a:solidFill>
              <a:cs typeface="Segoe UI" panose="020B0502040204020203" pitchFamily="34" charset="0"/>
            </a:endParaRPr>
          </a:p>
          <a:p>
            <a:r>
              <a:rPr lang="en-US" dirty="0">
                <a:solidFill>
                  <a:srgbClr val="67217A"/>
                </a:solidFill>
                <a:cs typeface="Segoe UI" panose="020B0502040204020203" pitchFamily="34" charset="0"/>
              </a:rPr>
              <a:t>Commands sent from other systems to a device or a group of </a:t>
            </a:r>
            <a:r>
              <a:rPr lang="en-US" dirty="0" smtClean="0">
                <a:solidFill>
                  <a:srgbClr val="67217A"/>
                </a:solidFill>
                <a:cs typeface="Segoe UI" panose="020B0502040204020203" pitchFamily="34" charset="0"/>
              </a:rPr>
              <a:t>devices </a:t>
            </a:r>
            <a:r>
              <a:rPr lang="en-US" dirty="0">
                <a:solidFill>
                  <a:srgbClr val="67217A"/>
                </a:solidFill>
                <a:cs typeface="Segoe UI" panose="020B0502040204020203" pitchFamily="34" charset="0"/>
              </a:rPr>
              <a:t>to execute certain activity</a:t>
            </a:r>
            <a:endParaRPr lang="en-US" dirty="0">
              <a:solidFill>
                <a:srgbClr val="67217A"/>
              </a:solidFill>
              <a:cs typeface="Segoe UI" panose="020B0502040204020203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870092" y="4239430"/>
            <a:ext cx="268135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67217A"/>
                </a:solidFill>
                <a:cs typeface="Segoe UI" panose="020B0502040204020203" pitchFamily="34" charset="0"/>
              </a:rPr>
              <a:t>Notifications</a:t>
            </a:r>
          </a:p>
          <a:p>
            <a:endParaRPr lang="en-US" dirty="0">
              <a:solidFill>
                <a:srgbClr val="67217A"/>
              </a:solidFill>
              <a:cs typeface="Segoe UI" panose="020B0502040204020203" pitchFamily="34" charset="0"/>
            </a:endParaRPr>
          </a:p>
          <a:p>
            <a:r>
              <a:rPr lang="en-US" dirty="0">
                <a:solidFill>
                  <a:srgbClr val="67217A"/>
                </a:solidFill>
                <a:cs typeface="Segoe UI" panose="020B0502040204020203" pitchFamily="34" charset="0"/>
              </a:rPr>
              <a:t>Information flowing from other systems into a loading device</a:t>
            </a:r>
          </a:p>
        </p:txBody>
      </p:sp>
      <p:sp>
        <p:nvSpPr>
          <p:cNvPr id="8" name="U-Turn Arrow 7"/>
          <p:cNvSpPr/>
          <p:nvPr/>
        </p:nvSpPr>
        <p:spPr>
          <a:xfrm>
            <a:off x="7217823" y="1973963"/>
            <a:ext cx="478386" cy="1534409"/>
          </a:xfrm>
          <a:prstGeom prst="utur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7217823" y="1379013"/>
            <a:ext cx="478386" cy="478386"/>
            <a:chOff x="609600" y="502508"/>
            <a:chExt cx="395416" cy="395416"/>
          </a:xfrm>
        </p:grpSpPr>
        <p:sp>
          <p:nvSpPr>
            <p:cNvPr id="10" name="Rectangle 9"/>
            <p:cNvSpPr/>
            <p:nvPr/>
          </p:nvSpPr>
          <p:spPr>
            <a:xfrm>
              <a:off x="609600" y="502508"/>
              <a:ext cx="395416" cy="39541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11" name="Freeform 84"/>
            <p:cNvSpPr>
              <a:spLocks noEditPoints="1"/>
            </p:cNvSpPr>
            <p:nvPr/>
          </p:nvSpPr>
          <p:spPr bwMode="auto">
            <a:xfrm>
              <a:off x="700275" y="579940"/>
              <a:ext cx="214066" cy="240550"/>
            </a:xfrm>
            <a:custGeom>
              <a:avLst/>
              <a:gdLst>
                <a:gd name="T0" fmla="*/ 604 w 1838"/>
                <a:gd name="T1" fmla="*/ 253 h 2192"/>
                <a:gd name="T2" fmla="*/ 1159 w 1838"/>
                <a:gd name="T3" fmla="*/ 963 h 2192"/>
                <a:gd name="T4" fmla="*/ 1105 w 1838"/>
                <a:gd name="T5" fmla="*/ 573 h 2192"/>
                <a:gd name="T6" fmla="*/ 214 w 1838"/>
                <a:gd name="T7" fmla="*/ 0 h 2192"/>
                <a:gd name="T8" fmla="*/ 1159 w 1838"/>
                <a:gd name="T9" fmla="*/ 694 h 2192"/>
                <a:gd name="T10" fmla="*/ 1088 w 1838"/>
                <a:gd name="T11" fmla="*/ 764 h 2192"/>
                <a:gd name="T12" fmla="*/ 284 w 1838"/>
                <a:gd name="T13" fmla="*/ 198 h 2192"/>
                <a:gd name="T14" fmla="*/ 214 w 1838"/>
                <a:gd name="T15" fmla="*/ 128 h 2192"/>
                <a:gd name="T16" fmla="*/ 1443 w 1838"/>
                <a:gd name="T17" fmla="*/ 262 h 2192"/>
                <a:gd name="T18" fmla="*/ 1309 w 1838"/>
                <a:gd name="T19" fmla="*/ 1063 h 2192"/>
                <a:gd name="T20" fmla="*/ 903 w 1838"/>
                <a:gd name="T21" fmla="*/ 764 h 2192"/>
                <a:gd name="T22" fmla="*/ 639 w 1838"/>
                <a:gd name="T23" fmla="*/ 952 h 2192"/>
                <a:gd name="T24" fmla="*/ 704 w 1838"/>
                <a:gd name="T25" fmla="*/ 1683 h 2192"/>
                <a:gd name="T26" fmla="*/ 767 w 1838"/>
                <a:gd name="T27" fmla="*/ 1191 h 2192"/>
                <a:gd name="T28" fmla="*/ 1683 w 1838"/>
                <a:gd name="T29" fmla="*/ 390 h 2192"/>
                <a:gd name="T30" fmla="*/ 1443 w 1838"/>
                <a:gd name="T31" fmla="*/ 134 h 2192"/>
                <a:gd name="T32" fmla="*/ 960 w 1838"/>
                <a:gd name="T33" fmla="*/ 198 h 2192"/>
                <a:gd name="T34" fmla="*/ 704 w 1838"/>
                <a:gd name="T35" fmla="*/ 1555 h 2192"/>
                <a:gd name="T36" fmla="*/ 775 w 1838"/>
                <a:gd name="T37" fmla="*/ 1484 h 2192"/>
                <a:gd name="T38" fmla="*/ 704 w 1838"/>
                <a:gd name="T39" fmla="*/ 694 h 2192"/>
                <a:gd name="T40" fmla="*/ 1631 w 1838"/>
                <a:gd name="T41" fmla="*/ 128 h 2192"/>
                <a:gd name="T42" fmla="*/ 1560 w 1838"/>
                <a:gd name="T43" fmla="*/ 198 h 2192"/>
                <a:gd name="T44" fmla="*/ 1230 w 1838"/>
                <a:gd name="T45" fmla="*/ 198 h 2192"/>
                <a:gd name="T46" fmla="*/ 1159 w 1838"/>
                <a:gd name="T47" fmla="*/ 128 h 2192"/>
                <a:gd name="T48" fmla="*/ 1823 w 1838"/>
                <a:gd name="T49" fmla="*/ 1484 h 2192"/>
                <a:gd name="T50" fmla="*/ 1553 w 1838"/>
                <a:gd name="T51" fmla="*/ 1670 h 2192"/>
                <a:gd name="T52" fmla="*/ 1362 w 1838"/>
                <a:gd name="T53" fmla="*/ 1922 h 2192"/>
                <a:gd name="T54" fmla="*/ 1177 w 1838"/>
                <a:gd name="T55" fmla="*/ 2192 h 2192"/>
                <a:gd name="T56" fmla="*/ 1639 w 1838"/>
                <a:gd name="T57" fmla="*/ 2192 h 2192"/>
                <a:gd name="T58" fmla="*/ 1177 w 1838"/>
                <a:gd name="T59" fmla="*/ 2064 h 2192"/>
                <a:gd name="T60" fmla="*/ 1247 w 1838"/>
                <a:gd name="T61" fmla="*/ 1993 h 2192"/>
                <a:gd name="T62" fmla="*/ 1695 w 1838"/>
                <a:gd name="T63" fmla="*/ 1484 h 2192"/>
                <a:gd name="T64" fmla="*/ 1624 w 1838"/>
                <a:gd name="T65" fmla="*/ 1414 h 2192"/>
                <a:gd name="T66" fmla="*/ 1639 w 1838"/>
                <a:gd name="T67" fmla="*/ 1922 h 2192"/>
                <a:gd name="T68" fmla="*/ 1133 w 1838"/>
                <a:gd name="T69" fmla="*/ 1678 h 2192"/>
                <a:gd name="T70" fmla="*/ 1177 w 1838"/>
                <a:gd name="T71" fmla="*/ 1286 h 2192"/>
                <a:gd name="T72" fmla="*/ 807 w 1838"/>
                <a:gd name="T73" fmla="*/ 1823 h 2192"/>
                <a:gd name="T74" fmla="*/ 384 w 1838"/>
                <a:gd name="T75" fmla="*/ 1922 h 2192"/>
                <a:gd name="T76" fmla="*/ 412 w 1838"/>
                <a:gd name="T77" fmla="*/ 764 h 2192"/>
                <a:gd name="T78" fmla="*/ 157 w 1838"/>
                <a:gd name="T79" fmla="*/ 955 h 2192"/>
                <a:gd name="T80" fmla="*/ 199 w 1838"/>
                <a:gd name="T81" fmla="*/ 2192 h 2192"/>
                <a:gd name="T82" fmla="*/ 704 w 1838"/>
                <a:gd name="T83" fmla="*/ 2192 h 2192"/>
                <a:gd name="T84" fmla="*/ 1133 w 1838"/>
                <a:gd name="T85" fmla="*/ 1678 h 2192"/>
                <a:gd name="T86" fmla="*/ 1177 w 1838"/>
                <a:gd name="T87" fmla="*/ 1555 h 2192"/>
                <a:gd name="T88" fmla="*/ 199 w 1838"/>
                <a:gd name="T89" fmla="*/ 2064 h 2192"/>
                <a:gd name="T90" fmla="*/ 270 w 1838"/>
                <a:gd name="T91" fmla="*/ 1993 h 2192"/>
                <a:gd name="T92" fmla="*/ 143 w 1838"/>
                <a:gd name="T93" fmla="*/ 764 h 2192"/>
                <a:gd name="T94" fmla="*/ 214 w 1838"/>
                <a:gd name="T95" fmla="*/ 835 h 2192"/>
                <a:gd name="T96" fmla="*/ 704 w 1838"/>
                <a:gd name="T97" fmla="*/ 1922 h 2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838" h="2192">
                  <a:moveTo>
                    <a:pt x="214" y="397"/>
                  </a:moveTo>
                  <a:cubicBezTo>
                    <a:pt x="304" y="397"/>
                    <a:pt x="381" y="336"/>
                    <a:pt x="405" y="253"/>
                  </a:cubicBezTo>
                  <a:cubicBezTo>
                    <a:pt x="604" y="253"/>
                    <a:pt x="604" y="253"/>
                    <a:pt x="604" y="253"/>
                  </a:cubicBezTo>
                  <a:cubicBezTo>
                    <a:pt x="998" y="647"/>
                    <a:pt x="998" y="647"/>
                    <a:pt x="998" y="647"/>
                  </a:cubicBezTo>
                  <a:cubicBezTo>
                    <a:pt x="974" y="680"/>
                    <a:pt x="960" y="720"/>
                    <a:pt x="960" y="764"/>
                  </a:cubicBezTo>
                  <a:cubicBezTo>
                    <a:pt x="960" y="874"/>
                    <a:pt x="1049" y="963"/>
                    <a:pt x="1159" y="963"/>
                  </a:cubicBezTo>
                  <a:cubicBezTo>
                    <a:pt x="1268" y="963"/>
                    <a:pt x="1358" y="874"/>
                    <a:pt x="1358" y="764"/>
                  </a:cubicBezTo>
                  <a:cubicBezTo>
                    <a:pt x="1358" y="655"/>
                    <a:pt x="1268" y="566"/>
                    <a:pt x="1159" y="566"/>
                  </a:cubicBezTo>
                  <a:cubicBezTo>
                    <a:pt x="1140" y="566"/>
                    <a:pt x="1122" y="568"/>
                    <a:pt x="1105" y="573"/>
                  </a:cubicBezTo>
                  <a:cubicBezTo>
                    <a:pt x="657" y="125"/>
                    <a:pt x="657" y="125"/>
                    <a:pt x="657" y="125"/>
                  </a:cubicBezTo>
                  <a:cubicBezTo>
                    <a:pt x="398" y="125"/>
                    <a:pt x="398" y="125"/>
                    <a:pt x="398" y="125"/>
                  </a:cubicBezTo>
                  <a:cubicBezTo>
                    <a:pt x="369" y="51"/>
                    <a:pt x="297" y="0"/>
                    <a:pt x="214" y="0"/>
                  </a:cubicBezTo>
                  <a:cubicBezTo>
                    <a:pt x="104" y="0"/>
                    <a:pt x="15" y="89"/>
                    <a:pt x="15" y="198"/>
                  </a:cubicBezTo>
                  <a:cubicBezTo>
                    <a:pt x="15" y="308"/>
                    <a:pt x="104" y="397"/>
                    <a:pt x="214" y="397"/>
                  </a:cubicBezTo>
                  <a:close/>
                  <a:moveTo>
                    <a:pt x="1159" y="694"/>
                  </a:moveTo>
                  <a:cubicBezTo>
                    <a:pt x="1198" y="694"/>
                    <a:pt x="1230" y="725"/>
                    <a:pt x="1230" y="764"/>
                  </a:cubicBezTo>
                  <a:cubicBezTo>
                    <a:pt x="1230" y="803"/>
                    <a:pt x="1198" y="835"/>
                    <a:pt x="1159" y="835"/>
                  </a:cubicBezTo>
                  <a:cubicBezTo>
                    <a:pt x="1120" y="835"/>
                    <a:pt x="1088" y="803"/>
                    <a:pt x="1088" y="764"/>
                  </a:cubicBezTo>
                  <a:cubicBezTo>
                    <a:pt x="1088" y="725"/>
                    <a:pt x="1120" y="694"/>
                    <a:pt x="1159" y="694"/>
                  </a:cubicBezTo>
                  <a:close/>
                  <a:moveTo>
                    <a:pt x="214" y="128"/>
                  </a:moveTo>
                  <a:cubicBezTo>
                    <a:pt x="253" y="128"/>
                    <a:pt x="284" y="159"/>
                    <a:pt x="284" y="198"/>
                  </a:cubicBezTo>
                  <a:cubicBezTo>
                    <a:pt x="284" y="237"/>
                    <a:pt x="253" y="269"/>
                    <a:pt x="214" y="269"/>
                  </a:cubicBezTo>
                  <a:cubicBezTo>
                    <a:pt x="175" y="269"/>
                    <a:pt x="143" y="237"/>
                    <a:pt x="143" y="198"/>
                  </a:cubicBezTo>
                  <a:cubicBezTo>
                    <a:pt x="143" y="159"/>
                    <a:pt x="175" y="128"/>
                    <a:pt x="214" y="128"/>
                  </a:cubicBezTo>
                  <a:close/>
                  <a:moveTo>
                    <a:pt x="1159" y="397"/>
                  </a:moveTo>
                  <a:cubicBezTo>
                    <a:pt x="1246" y="397"/>
                    <a:pt x="1320" y="341"/>
                    <a:pt x="1347" y="262"/>
                  </a:cubicBezTo>
                  <a:cubicBezTo>
                    <a:pt x="1443" y="262"/>
                    <a:pt x="1443" y="262"/>
                    <a:pt x="1443" y="262"/>
                  </a:cubicBezTo>
                  <a:cubicBezTo>
                    <a:pt x="1461" y="317"/>
                    <a:pt x="1503" y="360"/>
                    <a:pt x="1555" y="382"/>
                  </a:cubicBezTo>
                  <a:cubicBezTo>
                    <a:pt x="1555" y="817"/>
                    <a:pt x="1555" y="817"/>
                    <a:pt x="1555" y="817"/>
                  </a:cubicBezTo>
                  <a:cubicBezTo>
                    <a:pt x="1309" y="1063"/>
                    <a:pt x="1309" y="1063"/>
                    <a:pt x="1309" y="1063"/>
                  </a:cubicBezTo>
                  <a:cubicBezTo>
                    <a:pt x="767" y="1063"/>
                    <a:pt x="767" y="1063"/>
                    <a:pt x="767" y="1063"/>
                  </a:cubicBezTo>
                  <a:cubicBezTo>
                    <a:pt x="767" y="953"/>
                    <a:pt x="767" y="953"/>
                    <a:pt x="767" y="953"/>
                  </a:cubicBezTo>
                  <a:cubicBezTo>
                    <a:pt x="846" y="927"/>
                    <a:pt x="903" y="852"/>
                    <a:pt x="903" y="764"/>
                  </a:cubicBezTo>
                  <a:cubicBezTo>
                    <a:pt x="903" y="655"/>
                    <a:pt x="814" y="566"/>
                    <a:pt x="704" y="566"/>
                  </a:cubicBezTo>
                  <a:cubicBezTo>
                    <a:pt x="595" y="566"/>
                    <a:pt x="506" y="655"/>
                    <a:pt x="506" y="764"/>
                  </a:cubicBezTo>
                  <a:cubicBezTo>
                    <a:pt x="506" y="851"/>
                    <a:pt x="561" y="925"/>
                    <a:pt x="639" y="952"/>
                  </a:cubicBezTo>
                  <a:cubicBezTo>
                    <a:pt x="639" y="1297"/>
                    <a:pt x="639" y="1297"/>
                    <a:pt x="639" y="1297"/>
                  </a:cubicBezTo>
                  <a:cubicBezTo>
                    <a:pt x="561" y="1324"/>
                    <a:pt x="506" y="1398"/>
                    <a:pt x="506" y="1484"/>
                  </a:cubicBezTo>
                  <a:cubicBezTo>
                    <a:pt x="506" y="1594"/>
                    <a:pt x="595" y="1683"/>
                    <a:pt x="704" y="1683"/>
                  </a:cubicBezTo>
                  <a:cubicBezTo>
                    <a:pt x="814" y="1683"/>
                    <a:pt x="903" y="1594"/>
                    <a:pt x="903" y="1484"/>
                  </a:cubicBezTo>
                  <a:cubicBezTo>
                    <a:pt x="903" y="1397"/>
                    <a:pt x="846" y="1322"/>
                    <a:pt x="767" y="1296"/>
                  </a:cubicBezTo>
                  <a:cubicBezTo>
                    <a:pt x="767" y="1191"/>
                    <a:pt x="767" y="1191"/>
                    <a:pt x="767" y="1191"/>
                  </a:cubicBezTo>
                  <a:cubicBezTo>
                    <a:pt x="1362" y="1191"/>
                    <a:pt x="1362" y="1191"/>
                    <a:pt x="1362" y="1191"/>
                  </a:cubicBezTo>
                  <a:cubicBezTo>
                    <a:pt x="1683" y="870"/>
                    <a:pt x="1683" y="870"/>
                    <a:pt x="1683" y="870"/>
                  </a:cubicBezTo>
                  <a:cubicBezTo>
                    <a:pt x="1683" y="390"/>
                    <a:pt x="1683" y="390"/>
                    <a:pt x="1683" y="390"/>
                  </a:cubicBezTo>
                  <a:cubicBezTo>
                    <a:pt x="1768" y="367"/>
                    <a:pt x="1830" y="290"/>
                    <a:pt x="1830" y="198"/>
                  </a:cubicBezTo>
                  <a:cubicBezTo>
                    <a:pt x="1830" y="89"/>
                    <a:pt x="1740" y="0"/>
                    <a:pt x="1631" y="0"/>
                  </a:cubicBezTo>
                  <a:cubicBezTo>
                    <a:pt x="1544" y="0"/>
                    <a:pt x="1469" y="56"/>
                    <a:pt x="1443" y="134"/>
                  </a:cubicBezTo>
                  <a:cubicBezTo>
                    <a:pt x="1347" y="134"/>
                    <a:pt x="1347" y="134"/>
                    <a:pt x="1347" y="134"/>
                  </a:cubicBezTo>
                  <a:cubicBezTo>
                    <a:pt x="1320" y="56"/>
                    <a:pt x="1246" y="0"/>
                    <a:pt x="1159" y="0"/>
                  </a:cubicBezTo>
                  <a:cubicBezTo>
                    <a:pt x="1049" y="0"/>
                    <a:pt x="960" y="89"/>
                    <a:pt x="960" y="198"/>
                  </a:cubicBezTo>
                  <a:cubicBezTo>
                    <a:pt x="960" y="308"/>
                    <a:pt x="1049" y="397"/>
                    <a:pt x="1159" y="397"/>
                  </a:cubicBezTo>
                  <a:close/>
                  <a:moveTo>
                    <a:pt x="775" y="1484"/>
                  </a:moveTo>
                  <a:cubicBezTo>
                    <a:pt x="775" y="1523"/>
                    <a:pt x="743" y="1555"/>
                    <a:pt x="704" y="1555"/>
                  </a:cubicBezTo>
                  <a:cubicBezTo>
                    <a:pt x="665" y="1555"/>
                    <a:pt x="634" y="1523"/>
                    <a:pt x="634" y="1484"/>
                  </a:cubicBezTo>
                  <a:cubicBezTo>
                    <a:pt x="634" y="1445"/>
                    <a:pt x="665" y="1414"/>
                    <a:pt x="704" y="1414"/>
                  </a:cubicBezTo>
                  <a:cubicBezTo>
                    <a:pt x="743" y="1414"/>
                    <a:pt x="775" y="1445"/>
                    <a:pt x="775" y="1484"/>
                  </a:cubicBezTo>
                  <a:close/>
                  <a:moveTo>
                    <a:pt x="704" y="835"/>
                  </a:moveTo>
                  <a:cubicBezTo>
                    <a:pt x="665" y="835"/>
                    <a:pt x="634" y="803"/>
                    <a:pt x="634" y="764"/>
                  </a:cubicBezTo>
                  <a:cubicBezTo>
                    <a:pt x="634" y="725"/>
                    <a:pt x="665" y="694"/>
                    <a:pt x="704" y="694"/>
                  </a:cubicBezTo>
                  <a:cubicBezTo>
                    <a:pt x="743" y="694"/>
                    <a:pt x="775" y="725"/>
                    <a:pt x="775" y="764"/>
                  </a:cubicBezTo>
                  <a:cubicBezTo>
                    <a:pt x="775" y="803"/>
                    <a:pt x="743" y="835"/>
                    <a:pt x="704" y="835"/>
                  </a:cubicBezTo>
                  <a:close/>
                  <a:moveTo>
                    <a:pt x="1631" y="128"/>
                  </a:moveTo>
                  <a:cubicBezTo>
                    <a:pt x="1670" y="128"/>
                    <a:pt x="1702" y="159"/>
                    <a:pt x="1702" y="198"/>
                  </a:cubicBezTo>
                  <a:cubicBezTo>
                    <a:pt x="1702" y="237"/>
                    <a:pt x="1670" y="269"/>
                    <a:pt x="1631" y="269"/>
                  </a:cubicBezTo>
                  <a:cubicBezTo>
                    <a:pt x="1592" y="269"/>
                    <a:pt x="1560" y="237"/>
                    <a:pt x="1560" y="198"/>
                  </a:cubicBezTo>
                  <a:cubicBezTo>
                    <a:pt x="1560" y="159"/>
                    <a:pt x="1592" y="128"/>
                    <a:pt x="1631" y="128"/>
                  </a:cubicBezTo>
                  <a:close/>
                  <a:moveTo>
                    <a:pt x="1159" y="128"/>
                  </a:moveTo>
                  <a:cubicBezTo>
                    <a:pt x="1198" y="128"/>
                    <a:pt x="1230" y="159"/>
                    <a:pt x="1230" y="198"/>
                  </a:cubicBezTo>
                  <a:cubicBezTo>
                    <a:pt x="1230" y="237"/>
                    <a:pt x="1198" y="269"/>
                    <a:pt x="1159" y="269"/>
                  </a:cubicBezTo>
                  <a:cubicBezTo>
                    <a:pt x="1120" y="269"/>
                    <a:pt x="1088" y="237"/>
                    <a:pt x="1088" y="198"/>
                  </a:cubicBezTo>
                  <a:cubicBezTo>
                    <a:pt x="1088" y="159"/>
                    <a:pt x="1120" y="128"/>
                    <a:pt x="1159" y="128"/>
                  </a:cubicBezTo>
                  <a:close/>
                  <a:moveTo>
                    <a:pt x="1681" y="1799"/>
                  </a:moveTo>
                  <a:cubicBezTo>
                    <a:pt x="1681" y="1675"/>
                    <a:pt x="1681" y="1675"/>
                    <a:pt x="1681" y="1675"/>
                  </a:cubicBezTo>
                  <a:cubicBezTo>
                    <a:pt x="1763" y="1650"/>
                    <a:pt x="1823" y="1574"/>
                    <a:pt x="1823" y="1484"/>
                  </a:cubicBezTo>
                  <a:cubicBezTo>
                    <a:pt x="1823" y="1375"/>
                    <a:pt x="1734" y="1286"/>
                    <a:pt x="1624" y="1286"/>
                  </a:cubicBezTo>
                  <a:cubicBezTo>
                    <a:pt x="1514" y="1286"/>
                    <a:pt x="1425" y="1375"/>
                    <a:pt x="1425" y="1484"/>
                  </a:cubicBezTo>
                  <a:cubicBezTo>
                    <a:pt x="1425" y="1569"/>
                    <a:pt x="1478" y="1641"/>
                    <a:pt x="1553" y="1670"/>
                  </a:cubicBezTo>
                  <a:cubicBezTo>
                    <a:pt x="1553" y="1814"/>
                    <a:pt x="1553" y="1814"/>
                    <a:pt x="1553" y="1814"/>
                  </a:cubicBezTo>
                  <a:cubicBezTo>
                    <a:pt x="1507" y="1836"/>
                    <a:pt x="1472" y="1874"/>
                    <a:pt x="1453" y="1922"/>
                  </a:cubicBezTo>
                  <a:cubicBezTo>
                    <a:pt x="1362" y="1922"/>
                    <a:pt x="1362" y="1922"/>
                    <a:pt x="1362" y="1922"/>
                  </a:cubicBezTo>
                  <a:cubicBezTo>
                    <a:pt x="1333" y="1847"/>
                    <a:pt x="1261" y="1794"/>
                    <a:pt x="1177" y="1794"/>
                  </a:cubicBezTo>
                  <a:cubicBezTo>
                    <a:pt x="1067" y="1794"/>
                    <a:pt x="978" y="1883"/>
                    <a:pt x="978" y="1993"/>
                  </a:cubicBezTo>
                  <a:cubicBezTo>
                    <a:pt x="978" y="2103"/>
                    <a:pt x="1067" y="2192"/>
                    <a:pt x="1177" y="2192"/>
                  </a:cubicBezTo>
                  <a:cubicBezTo>
                    <a:pt x="1266" y="2192"/>
                    <a:pt x="1343" y="2132"/>
                    <a:pt x="1367" y="2050"/>
                  </a:cubicBezTo>
                  <a:cubicBezTo>
                    <a:pt x="1448" y="2050"/>
                    <a:pt x="1448" y="2050"/>
                    <a:pt x="1448" y="2050"/>
                  </a:cubicBezTo>
                  <a:cubicBezTo>
                    <a:pt x="1473" y="2132"/>
                    <a:pt x="1549" y="2192"/>
                    <a:pt x="1639" y="2192"/>
                  </a:cubicBezTo>
                  <a:cubicBezTo>
                    <a:pt x="1748" y="2192"/>
                    <a:pt x="1838" y="2103"/>
                    <a:pt x="1838" y="1993"/>
                  </a:cubicBezTo>
                  <a:cubicBezTo>
                    <a:pt x="1838" y="1898"/>
                    <a:pt x="1770" y="1818"/>
                    <a:pt x="1681" y="1799"/>
                  </a:cubicBezTo>
                  <a:close/>
                  <a:moveTo>
                    <a:pt x="1177" y="2064"/>
                  </a:moveTo>
                  <a:cubicBezTo>
                    <a:pt x="1138" y="2064"/>
                    <a:pt x="1106" y="2032"/>
                    <a:pt x="1106" y="1993"/>
                  </a:cubicBezTo>
                  <a:cubicBezTo>
                    <a:pt x="1106" y="1954"/>
                    <a:pt x="1138" y="1922"/>
                    <a:pt x="1177" y="1922"/>
                  </a:cubicBezTo>
                  <a:cubicBezTo>
                    <a:pt x="1216" y="1922"/>
                    <a:pt x="1247" y="1954"/>
                    <a:pt x="1247" y="1993"/>
                  </a:cubicBezTo>
                  <a:cubicBezTo>
                    <a:pt x="1247" y="2032"/>
                    <a:pt x="1216" y="2064"/>
                    <a:pt x="1177" y="2064"/>
                  </a:cubicBezTo>
                  <a:close/>
                  <a:moveTo>
                    <a:pt x="1624" y="1414"/>
                  </a:moveTo>
                  <a:cubicBezTo>
                    <a:pt x="1663" y="1414"/>
                    <a:pt x="1695" y="1445"/>
                    <a:pt x="1695" y="1484"/>
                  </a:cubicBezTo>
                  <a:cubicBezTo>
                    <a:pt x="1695" y="1523"/>
                    <a:pt x="1663" y="1555"/>
                    <a:pt x="1624" y="1555"/>
                  </a:cubicBezTo>
                  <a:cubicBezTo>
                    <a:pt x="1585" y="1555"/>
                    <a:pt x="1553" y="1523"/>
                    <a:pt x="1553" y="1484"/>
                  </a:cubicBezTo>
                  <a:cubicBezTo>
                    <a:pt x="1553" y="1445"/>
                    <a:pt x="1585" y="1414"/>
                    <a:pt x="1624" y="1414"/>
                  </a:cubicBezTo>
                  <a:close/>
                  <a:moveTo>
                    <a:pt x="1639" y="2064"/>
                  </a:moveTo>
                  <a:cubicBezTo>
                    <a:pt x="1600" y="2064"/>
                    <a:pt x="1568" y="2032"/>
                    <a:pt x="1568" y="1993"/>
                  </a:cubicBezTo>
                  <a:cubicBezTo>
                    <a:pt x="1568" y="1954"/>
                    <a:pt x="1600" y="1922"/>
                    <a:pt x="1639" y="1922"/>
                  </a:cubicBezTo>
                  <a:cubicBezTo>
                    <a:pt x="1678" y="1922"/>
                    <a:pt x="1710" y="1954"/>
                    <a:pt x="1710" y="1993"/>
                  </a:cubicBezTo>
                  <a:cubicBezTo>
                    <a:pt x="1710" y="2032"/>
                    <a:pt x="1678" y="2064"/>
                    <a:pt x="1639" y="2064"/>
                  </a:cubicBezTo>
                  <a:close/>
                  <a:moveTo>
                    <a:pt x="1133" y="1678"/>
                  </a:moveTo>
                  <a:cubicBezTo>
                    <a:pt x="1147" y="1681"/>
                    <a:pt x="1162" y="1683"/>
                    <a:pt x="1177" y="1683"/>
                  </a:cubicBezTo>
                  <a:cubicBezTo>
                    <a:pt x="1286" y="1683"/>
                    <a:pt x="1375" y="1594"/>
                    <a:pt x="1375" y="1484"/>
                  </a:cubicBezTo>
                  <a:cubicBezTo>
                    <a:pt x="1375" y="1375"/>
                    <a:pt x="1286" y="1286"/>
                    <a:pt x="1177" y="1286"/>
                  </a:cubicBezTo>
                  <a:cubicBezTo>
                    <a:pt x="1067" y="1286"/>
                    <a:pt x="978" y="1375"/>
                    <a:pt x="978" y="1484"/>
                  </a:cubicBezTo>
                  <a:cubicBezTo>
                    <a:pt x="978" y="1531"/>
                    <a:pt x="994" y="1575"/>
                    <a:pt x="1022" y="1609"/>
                  </a:cubicBezTo>
                  <a:cubicBezTo>
                    <a:pt x="807" y="1823"/>
                    <a:pt x="807" y="1823"/>
                    <a:pt x="807" y="1823"/>
                  </a:cubicBezTo>
                  <a:cubicBezTo>
                    <a:pt x="777" y="1805"/>
                    <a:pt x="742" y="1794"/>
                    <a:pt x="704" y="1794"/>
                  </a:cubicBezTo>
                  <a:cubicBezTo>
                    <a:pt x="620" y="1794"/>
                    <a:pt x="548" y="1847"/>
                    <a:pt x="519" y="1922"/>
                  </a:cubicBezTo>
                  <a:cubicBezTo>
                    <a:pt x="384" y="1922"/>
                    <a:pt x="384" y="1922"/>
                    <a:pt x="384" y="1922"/>
                  </a:cubicBezTo>
                  <a:cubicBezTo>
                    <a:pt x="366" y="1874"/>
                    <a:pt x="330" y="1836"/>
                    <a:pt x="285" y="1814"/>
                  </a:cubicBezTo>
                  <a:cubicBezTo>
                    <a:pt x="285" y="950"/>
                    <a:pt x="285" y="950"/>
                    <a:pt x="285" y="950"/>
                  </a:cubicBezTo>
                  <a:cubicBezTo>
                    <a:pt x="359" y="921"/>
                    <a:pt x="412" y="849"/>
                    <a:pt x="412" y="764"/>
                  </a:cubicBezTo>
                  <a:cubicBezTo>
                    <a:pt x="412" y="655"/>
                    <a:pt x="323" y="566"/>
                    <a:pt x="214" y="566"/>
                  </a:cubicBezTo>
                  <a:cubicBezTo>
                    <a:pt x="104" y="566"/>
                    <a:pt x="15" y="655"/>
                    <a:pt x="15" y="764"/>
                  </a:cubicBezTo>
                  <a:cubicBezTo>
                    <a:pt x="15" y="854"/>
                    <a:pt x="75" y="930"/>
                    <a:pt x="157" y="955"/>
                  </a:cubicBezTo>
                  <a:cubicBezTo>
                    <a:pt x="157" y="1799"/>
                    <a:pt x="157" y="1799"/>
                    <a:pt x="157" y="1799"/>
                  </a:cubicBezTo>
                  <a:cubicBezTo>
                    <a:pt x="67" y="1818"/>
                    <a:pt x="0" y="1898"/>
                    <a:pt x="0" y="1993"/>
                  </a:cubicBezTo>
                  <a:cubicBezTo>
                    <a:pt x="0" y="2103"/>
                    <a:pt x="89" y="2192"/>
                    <a:pt x="199" y="2192"/>
                  </a:cubicBezTo>
                  <a:cubicBezTo>
                    <a:pt x="289" y="2192"/>
                    <a:pt x="365" y="2132"/>
                    <a:pt x="389" y="2050"/>
                  </a:cubicBezTo>
                  <a:cubicBezTo>
                    <a:pt x="514" y="2050"/>
                    <a:pt x="514" y="2050"/>
                    <a:pt x="514" y="2050"/>
                  </a:cubicBezTo>
                  <a:cubicBezTo>
                    <a:pt x="538" y="2132"/>
                    <a:pt x="615" y="2192"/>
                    <a:pt x="704" y="2192"/>
                  </a:cubicBezTo>
                  <a:cubicBezTo>
                    <a:pt x="814" y="2192"/>
                    <a:pt x="903" y="2103"/>
                    <a:pt x="903" y="1993"/>
                  </a:cubicBezTo>
                  <a:cubicBezTo>
                    <a:pt x="903" y="1968"/>
                    <a:pt x="898" y="1944"/>
                    <a:pt x="890" y="1922"/>
                  </a:cubicBezTo>
                  <a:lnTo>
                    <a:pt x="1133" y="1678"/>
                  </a:lnTo>
                  <a:close/>
                  <a:moveTo>
                    <a:pt x="1177" y="1414"/>
                  </a:moveTo>
                  <a:cubicBezTo>
                    <a:pt x="1216" y="1414"/>
                    <a:pt x="1247" y="1445"/>
                    <a:pt x="1247" y="1484"/>
                  </a:cubicBezTo>
                  <a:cubicBezTo>
                    <a:pt x="1247" y="1523"/>
                    <a:pt x="1216" y="1555"/>
                    <a:pt x="1177" y="1555"/>
                  </a:cubicBezTo>
                  <a:cubicBezTo>
                    <a:pt x="1138" y="1555"/>
                    <a:pt x="1106" y="1523"/>
                    <a:pt x="1106" y="1484"/>
                  </a:cubicBezTo>
                  <a:cubicBezTo>
                    <a:pt x="1106" y="1445"/>
                    <a:pt x="1138" y="1414"/>
                    <a:pt x="1177" y="1414"/>
                  </a:cubicBezTo>
                  <a:close/>
                  <a:moveTo>
                    <a:pt x="199" y="2064"/>
                  </a:moveTo>
                  <a:cubicBezTo>
                    <a:pt x="160" y="2064"/>
                    <a:pt x="128" y="2032"/>
                    <a:pt x="128" y="1993"/>
                  </a:cubicBezTo>
                  <a:cubicBezTo>
                    <a:pt x="128" y="1954"/>
                    <a:pt x="160" y="1922"/>
                    <a:pt x="199" y="1922"/>
                  </a:cubicBezTo>
                  <a:cubicBezTo>
                    <a:pt x="238" y="1922"/>
                    <a:pt x="270" y="1954"/>
                    <a:pt x="270" y="1993"/>
                  </a:cubicBezTo>
                  <a:cubicBezTo>
                    <a:pt x="270" y="2032"/>
                    <a:pt x="238" y="2064"/>
                    <a:pt x="199" y="2064"/>
                  </a:cubicBezTo>
                  <a:close/>
                  <a:moveTo>
                    <a:pt x="214" y="835"/>
                  </a:moveTo>
                  <a:cubicBezTo>
                    <a:pt x="175" y="835"/>
                    <a:pt x="143" y="803"/>
                    <a:pt x="143" y="764"/>
                  </a:cubicBezTo>
                  <a:cubicBezTo>
                    <a:pt x="143" y="725"/>
                    <a:pt x="175" y="694"/>
                    <a:pt x="214" y="694"/>
                  </a:cubicBezTo>
                  <a:cubicBezTo>
                    <a:pt x="253" y="694"/>
                    <a:pt x="284" y="725"/>
                    <a:pt x="284" y="764"/>
                  </a:cubicBezTo>
                  <a:cubicBezTo>
                    <a:pt x="284" y="803"/>
                    <a:pt x="253" y="835"/>
                    <a:pt x="214" y="835"/>
                  </a:cubicBezTo>
                  <a:close/>
                  <a:moveTo>
                    <a:pt x="704" y="2064"/>
                  </a:moveTo>
                  <a:cubicBezTo>
                    <a:pt x="665" y="2064"/>
                    <a:pt x="634" y="2032"/>
                    <a:pt x="634" y="1993"/>
                  </a:cubicBezTo>
                  <a:cubicBezTo>
                    <a:pt x="634" y="1954"/>
                    <a:pt x="665" y="1922"/>
                    <a:pt x="704" y="1922"/>
                  </a:cubicBezTo>
                  <a:cubicBezTo>
                    <a:pt x="743" y="1922"/>
                    <a:pt x="775" y="1954"/>
                    <a:pt x="775" y="1993"/>
                  </a:cubicBezTo>
                  <a:cubicBezTo>
                    <a:pt x="775" y="2032"/>
                    <a:pt x="743" y="2064"/>
                    <a:pt x="704" y="2064"/>
                  </a:cubicBezTo>
                  <a:close/>
                </a:path>
              </a:pathLst>
            </a:custGeom>
            <a:solidFill>
              <a:srgbClr val="FBFBFB"/>
            </a:solidFill>
            <a:ln>
              <a:noFill/>
            </a:ln>
          </p:spPr>
          <p:txBody>
            <a:bodyPr vert="horz" wrap="square" lIns="91414" tIns="45707" rIns="91414" bIns="45707" numCol="1" anchor="t" anchorCtr="0" compatLnSpc="1">
              <a:prstTxWarp prst="textNoShape">
                <a:avLst/>
              </a:prstTxWarp>
            </a:bodyPr>
            <a:lstStyle/>
            <a:p>
              <a:pPr defTabSz="685213"/>
              <a:endParaRPr lang="en-US" sz="1400">
                <a:solidFill>
                  <a:prstClr val="white"/>
                </a:solidFill>
              </a:endParaRPr>
            </a:p>
          </p:txBody>
        </p:sp>
      </p:grpSp>
      <p:sp>
        <p:nvSpPr>
          <p:cNvPr id="12" name="Rectangle 11"/>
          <p:cNvSpPr/>
          <p:nvPr/>
        </p:nvSpPr>
        <p:spPr>
          <a:xfrm>
            <a:off x="7217822" y="3653404"/>
            <a:ext cx="482830" cy="478385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4627390" y="1379013"/>
            <a:ext cx="478386" cy="478386"/>
            <a:chOff x="609600" y="502508"/>
            <a:chExt cx="395416" cy="395416"/>
          </a:xfrm>
        </p:grpSpPr>
        <p:sp>
          <p:nvSpPr>
            <p:cNvPr id="14" name="Rectangle 13"/>
            <p:cNvSpPr/>
            <p:nvPr/>
          </p:nvSpPr>
          <p:spPr>
            <a:xfrm>
              <a:off x="609600" y="502508"/>
              <a:ext cx="395416" cy="39541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15" name="Freeform 84"/>
            <p:cNvSpPr>
              <a:spLocks noEditPoints="1"/>
            </p:cNvSpPr>
            <p:nvPr/>
          </p:nvSpPr>
          <p:spPr bwMode="auto">
            <a:xfrm>
              <a:off x="700275" y="579940"/>
              <a:ext cx="214066" cy="240550"/>
            </a:xfrm>
            <a:custGeom>
              <a:avLst/>
              <a:gdLst>
                <a:gd name="T0" fmla="*/ 604 w 1838"/>
                <a:gd name="T1" fmla="*/ 253 h 2192"/>
                <a:gd name="T2" fmla="*/ 1159 w 1838"/>
                <a:gd name="T3" fmla="*/ 963 h 2192"/>
                <a:gd name="T4" fmla="*/ 1105 w 1838"/>
                <a:gd name="T5" fmla="*/ 573 h 2192"/>
                <a:gd name="T6" fmla="*/ 214 w 1838"/>
                <a:gd name="T7" fmla="*/ 0 h 2192"/>
                <a:gd name="T8" fmla="*/ 1159 w 1838"/>
                <a:gd name="T9" fmla="*/ 694 h 2192"/>
                <a:gd name="T10" fmla="*/ 1088 w 1838"/>
                <a:gd name="T11" fmla="*/ 764 h 2192"/>
                <a:gd name="T12" fmla="*/ 284 w 1838"/>
                <a:gd name="T13" fmla="*/ 198 h 2192"/>
                <a:gd name="T14" fmla="*/ 214 w 1838"/>
                <a:gd name="T15" fmla="*/ 128 h 2192"/>
                <a:gd name="T16" fmla="*/ 1443 w 1838"/>
                <a:gd name="T17" fmla="*/ 262 h 2192"/>
                <a:gd name="T18" fmla="*/ 1309 w 1838"/>
                <a:gd name="T19" fmla="*/ 1063 h 2192"/>
                <a:gd name="T20" fmla="*/ 903 w 1838"/>
                <a:gd name="T21" fmla="*/ 764 h 2192"/>
                <a:gd name="T22" fmla="*/ 639 w 1838"/>
                <a:gd name="T23" fmla="*/ 952 h 2192"/>
                <a:gd name="T24" fmla="*/ 704 w 1838"/>
                <a:gd name="T25" fmla="*/ 1683 h 2192"/>
                <a:gd name="T26" fmla="*/ 767 w 1838"/>
                <a:gd name="T27" fmla="*/ 1191 h 2192"/>
                <a:gd name="T28" fmla="*/ 1683 w 1838"/>
                <a:gd name="T29" fmla="*/ 390 h 2192"/>
                <a:gd name="T30" fmla="*/ 1443 w 1838"/>
                <a:gd name="T31" fmla="*/ 134 h 2192"/>
                <a:gd name="T32" fmla="*/ 960 w 1838"/>
                <a:gd name="T33" fmla="*/ 198 h 2192"/>
                <a:gd name="T34" fmla="*/ 704 w 1838"/>
                <a:gd name="T35" fmla="*/ 1555 h 2192"/>
                <a:gd name="T36" fmla="*/ 775 w 1838"/>
                <a:gd name="T37" fmla="*/ 1484 h 2192"/>
                <a:gd name="T38" fmla="*/ 704 w 1838"/>
                <a:gd name="T39" fmla="*/ 694 h 2192"/>
                <a:gd name="T40" fmla="*/ 1631 w 1838"/>
                <a:gd name="T41" fmla="*/ 128 h 2192"/>
                <a:gd name="T42" fmla="*/ 1560 w 1838"/>
                <a:gd name="T43" fmla="*/ 198 h 2192"/>
                <a:gd name="T44" fmla="*/ 1230 w 1838"/>
                <a:gd name="T45" fmla="*/ 198 h 2192"/>
                <a:gd name="T46" fmla="*/ 1159 w 1838"/>
                <a:gd name="T47" fmla="*/ 128 h 2192"/>
                <a:gd name="T48" fmla="*/ 1823 w 1838"/>
                <a:gd name="T49" fmla="*/ 1484 h 2192"/>
                <a:gd name="T50" fmla="*/ 1553 w 1838"/>
                <a:gd name="T51" fmla="*/ 1670 h 2192"/>
                <a:gd name="T52" fmla="*/ 1362 w 1838"/>
                <a:gd name="T53" fmla="*/ 1922 h 2192"/>
                <a:gd name="T54" fmla="*/ 1177 w 1838"/>
                <a:gd name="T55" fmla="*/ 2192 h 2192"/>
                <a:gd name="T56" fmla="*/ 1639 w 1838"/>
                <a:gd name="T57" fmla="*/ 2192 h 2192"/>
                <a:gd name="T58" fmla="*/ 1177 w 1838"/>
                <a:gd name="T59" fmla="*/ 2064 h 2192"/>
                <a:gd name="T60" fmla="*/ 1247 w 1838"/>
                <a:gd name="T61" fmla="*/ 1993 h 2192"/>
                <a:gd name="T62" fmla="*/ 1695 w 1838"/>
                <a:gd name="T63" fmla="*/ 1484 h 2192"/>
                <a:gd name="T64" fmla="*/ 1624 w 1838"/>
                <a:gd name="T65" fmla="*/ 1414 h 2192"/>
                <a:gd name="T66" fmla="*/ 1639 w 1838"/>
                <a:gd name="T67" fmla="*/ 1922 h 2192"/>
                <a:gd name="T68" fmla="*/ 1133 w 1838"/>
                <a:gd name="T69" fmla="*/ 1678 h 2192"/>
                <a:gd name="T70" fmla="*/ 1177 w 1838"/>
                <a:gd name="T71" fmla="*/ 1286 h 2192"/>
                <a:gd name="T72" fmla="*/ 807 w 1838"/>
                <a:gd name="T73" fmla="*/ 1823 h 2192"/>
                <a:gd name="T74" fmla="*/ 384 w 1838"/>
                <a:gd name="T75" fmla="*/ 1922 h 2192"/>
                <a:gd name="T76" fmla="*/ 412 w 1838"/>
                <a:gd name="T77" fmla="*/ 764 h 2192"/>
                <a:gd name="T78" fmla="*/ 157 w 1838"/>
                <a:gd name="T79" fmla="*/ 955 h 2192"/>
                <a:gd name="T80" fmla="*/ 199 w 1838"/>
                <a:gd name="T81" fmla="*/ 2192 h 2192"/>
                <a:gd name="T82" fmla="*/ 704 w 1838"/>
                <a:gd name="T83" fmla="*/ 2192 h 2192"/>
                <a:gd name="T84" fmla="*/ 1133 w 1838"/>
                <a:gd name="T85" fmla="*/ 1678 h 2192"/>
                <a:gd name="T86" fmla="*/ 1177 w 1838"/>
                <a:gd name="T87" fmla="*/ 1555 h 2192"/>
                <a:gd name="T88" fmla="*/ 199 w 1838"/>
                <a:gd name="T89" fmla="*/ 2064 h 2192"/>
                <a:gd name="T90" fmla="*/ 270 w 1838"/>
                <a:gd name="T91" fmla="*/ 1993 h 2192"/>
                <a:gd name="T92" fmla="*/ 143 w 1838"/>
                <a:gd name="T93" fmla="*/ 764 h 2192"/>
                <a:gd name="T94" fmla="*/ 214 w 1838"/>
                <a:gd name="T95" fmla="*/ 835 h 2192"/>
                <a:gd name="T96" fmla="*/ 704 w 1838"/>
                <a:gd name="T97" fmla="*/ 1922 h 2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838" h="2192">
                  <a:moveTo>
                    <a:pt x="214" y="397"/>
                  </a:moveTo>
                  <a:cubicBezTo>
                    <a:pt x="304" y="397"/>
                    <a:pt x="381" y="336"/>
                    <a:pt x="405" y="253"/>
                  </a:cubicBezTo>
                  <a:cubicBezTo>
                    <a:pt x="604" y="253"/>
                    <a:pt x="604" y="253"/>
                    <a:pt x="604" y="253"/>
                  </a:cubicBezTo>
                  <a:cubicBezTo>
                    <a:pt x="998" y="647"/>
                    <a:pt x="998" y="647"/>
                    <a:pt x="998" y="647"/>
                  </a:cubicBezTo>
                  <a:cubicBezTo>
                    <a:pt x="974" y="680"/>
                    <a:pt x="960" y="720"/>
                    <a:pt x="960" y="764"/>
                  </a:cubicBezTo>
                  <a:cubicBezTo>
                    <a:pt x="960" y="874"/>
                    <a:pt x="1049" y="963"/>
                    <a:pt x="1159" y="963"/>
                  </a:cubicBezTo>
                  <a:cubicBezTo>
                    <a:pt x="1268" y="963"/>
                    <a:pt x="1358" y="874"/>
                    <a:pt x="1358" y="764"/>
                  </a:cubicBezTo>
                  <a:cubicBezTo>
                    <a:pt x="1358" y="655"/>
                    <a:pt x="1268" y="566"/>
                    <a:pt x="1159" y="566"/>
                  </a:cubicBezTo>
                  <a:cubicBezTo>
                    <a:pt x="1140" y="566"/>
                    <a:pt x="1122" y="568"/>
                    <a:pt x="1105" y="573"/>
                  </a:cubicBezTo>
                  <a:cubicBezTo>
                    <a:pt x="657" y="125"/>
                    <a:pt x="657" y="125"/>
                    <a:pt x="657" y="125"/>
                  </a:cubicBezTo>
                  <a:cubicBezTo>
                    <a:pt x="398" y="125"/>
                    <a:pt x="398" y="125"/>
                    <a:pt x="398" y="125"/>
                  </a:cubicBezTo>
                  <a:cubicBezTo>
                    <a:pt x="369" y="51"/>
                    <a:pt x="297" y="0"/>
                    <a:pt x="214" y="0"/>
                  </a:cubicBezTo>
                  <a:cubicBezTo>
                    <a:pt x="104" y="0"/>
                    <a:pt x="15" y="89"/>
                    <a:pt x="15" y="198"/>
                  </a:cubicBezTo>
                  <a:cubicBezTo>
                    <a:pt x="15" y="308"/>
                    <a:pt x="104" y="397"/>
                    <a:pt x="214" y="397"/>
                  </a:cubicBezTo>
                  <a:close/>
                  <a:moveTo>
                    <a:pt x="1159" y="694"/>
                  </a:moveTo>
                  <a:cubicBezTo>
                    <a:pt x="1198" y="694"/>
                    <a:pt x="1230" y="725"/>
                    <a:pt x="1230" y="764"/>
                  </a:cubicBezTo>
                  <a:cubicBezTo>
                    <a:pt x="1230" y="803"/>
                    <a:pt x="1198" y="835"/>
                    <a:pt x="1159" y="835"/>
                  </a:cubicBezTo>
                  <a:cubicBezTo>
                    <a:pt x="1120" y="835"/>
                    <a:pt x="1088" y="803"/>
                    <a:pt x="1088" y="764"/>
                  </a:cubicBezTo>
                  <a:cubicBezTo>
                    <a:pt x="1088" y="725"/>
                    <a:pt x="1120" y="694"/>
                    <a:pt x="1159" y="694"/>
                  </a:cubicBezTo>
                  <a:close/>
                  <a:moveTo>
                    <a:pt x="214" y="128"/>
                  </a:moveTo>
                  <a:cubicBezTo>
                    <a:pt x="253" y="128"/>
                    <a:pt x="284" y="159"/>
                    <a:pt x="284" y="198"/>
                  </a:cubicBezTo>
                  <a:cubicBezTo>
                    <a:pt x="284" y="237"/>
                    <a:pt x="253" y="269"/>
                    <a:pt x="214" y="269"/>
                  </a:cubicBezTo>
                  <a:cubicBezTo>
                    <a:pt x="175" y="269"/>
                    <a:pt x="143" y="237"/>
                    <a:pt x="143" y="198"/>
                  </a:cubicBezTo>
                  <a:cubicBezTo>
                    <a:pt x="143" y="159"/>
                    <a:pt x="175" y="128"/>
                    <a:pt x="214" y="128"/>
                  </a:cubicBezTo>
                  <a:close/>
                  <a:moveTo>
                    <a:pt x="1159" y="397"/>
                  </a:moveTo>
                  <a:cubicBezTo>
                    <a:pt x="1246" y="397"/>
                    <a:pt x="1320" y="341"/>
                    <a:pt x="1347" y="262"/>
                  </a:cubicBezTo>
                  <a:cubicBezTo>
                    <a:pt x="1443" y="262"/>
                    <a:pt x="1443" y="262"/>
                    <a:pt x="1443" y="262"/>
                  </a:cubicBezTo>
                  <a:cubicBezTo>
                    <a:pt x="1461" y="317"/>
                    <a:pt x="1503" y="360"/>
                    <a:pt x="1555" y="382"/>
                  </a:cubicBezTo>
                  <a:cubicBezTo>
                    <a:pt x="1555" y="817"/>
                    <a:pt x="1555" y="817"/>
                    <a:pt x="1555" y="817"/>
                  </a:cubicBezTo>
                  <a:cubicBezTo>
                    <a:pt x="1309" y="1063"/>
                    <a:pt x="1309" y="1063"/>
                    <a:pt x="1309" y="1063"/>
                  </a:cubicBezTo>
                  <a:cubicBezTo>
                    <a:pt x="767" y="1063"/>
                    <a:pt x="767" y="1063"/>
                    <a:pt x="767" y="1063"/>
                  </a:cubicBezTo>
                  <a:cubicBezTo>
                    <a:pt x="767" y="953"/>
                    <a:pt x="767" y="953"/>
                    <a:pt x="767" y="953"/>
                  </a:cubicBezTo>
                  <a:cubicBezTo>
                    <a:pt x="846" y="927"/>
                    <a:pt x="903" y="852"/>
                    <a:pt x="903" y="764"/>
                  </a:cubicBezTo>
                  <a:cubicBezTo>
                    <a:pt x="903" y="655"/>
                    <a:pt x="814" y="566"/>
                    <a:pt x="704" y="566"/>
                  </a:cubicBezTo>
                  <a:cubicBezTo>
                    <a:pt x="595" y="566"/>
                    <a:pt x="506" y="655"/>
                    <a:pt x="506" y="764"/>
                  </a:cubicBezTo>
                  <a:cubicBezTo>
                    <a:pt x="506" y="851"/>
                    <a:pt x="561" y="925"/>
                    <a:pt x="639" y="952"/>
                  </a:cubicBezTo>
                  <a:cubicBezTo>
                    <a:pt x="639" y="1297"/>
                    <a:pt x="639" y="1297"/>
                    <a:pt x="639" y="1297"/>
                  </a:cubicBezTo>
                  <a:cubicBezTo>
                    <a:pt x="561" y="1324"/>
                    <a:pt x="506" y="1398"/>
                    <a:pt x="506" y="1484"/>
                  </a:cubicBezTo>
                  <a:cubicBezTo>
                    <a:pt x="506" y="1594"/>
                    <a:pt x="595" y="1683"/>
                    <a:pt x="704" y="1683"/>
                  </a:cubicBezTo>
                  <a:cubicBezTo>
                    <a:pt x="814" y="1683"/>
                    <a:pt x="903" y="1594"/>
                    <a:pt x="903" y="1484"/>
                  </a:cubicBezTo>
                  <a:cubicBezTo>
                    <a:pt x="903" y="1397"/>
                    <a:pt x="846" y="1322"/>
                    <a:pt x="767" y="1296"/>
                  </a:cubicBezTo>
                  <a:cubicBezTo>
                    <a:pt x="767" y="1191"/>
                    <a:pt x="767" y="1191"/>
                    <a:pt x="767" y="1191"/>
                  </a:cubicBezTo>
                  <a:cubicBezTo>
                    <a:pt x="1362" y="1191"/>
                    <a:pt x="1362" y="1191"/>
                    <a:pt x="1362" y="1191"/>
                  </a:cubicBezTo>
                  <a:cubicBezTo>
                    <a:pt x="1683" y="870"/>
                    <a:pt x="1683" y="870"/>
                    <a:pt x="1683" y="870"/>
                  </a:cubicBezTo>
                  <a:cubicBezTo>
                    <a:pt x="1683" y="390"/>
                    <a:pt x="1683" y="390"/>
                    <a:pt x="1683" y="390"/>
                  </a:cubicBezTo>
                  <a:cubicBezTo>
                    <a:pt x="1768" y="367"/>
                    <a:pt x="1830" y="290"/>
                    <a:pt x="1830" y="198"/>
                  </a:cubicBezTo>
                  <a:cubicBezTo>
                    <a:pt x="1830" y="89"/>
                    <a:pt x="1740" y="0"/>
                    <a:pt x="1631" y="0"/>
                  </a:cubicBezTo>
                  <a:cubicBezTo>
                    <a:pt x="1544" y="0"/>
                    <a:pt x="1469" y="56"/>
                    <a:pt x="1443" y="134"/>
                  </a:cubicBezTo>
                  <a:cubicBezTo>
                    <a:pt x="1347" y="134"/>
                    <a:pt x="1347" y="134"/>
                    <a:pt x="1347" y="134"/>
                  </a:cubicBezTo>
                  <a:cubicBezTo>
                    <a:pt x="1320" y="56"/>
                    <a:pt x="1246" y="0"/>
                    <a:pt x="1159" y="0"/>
                  </a:cubicBezTo>
                  <a:cubicBezTo>
                    <a:pt x="1049" y="0"/>
                    <a:pt x="960" y="89"/>
                    <a:pt x="960" y="198"/>
                  </a:cubicBezTo>
                  <a:cubicBezTo>
                    <a:pt x="960" y="308"/>
                    <a:pt x="1049" y="397"/>
                    <a:pt x="1159" y="397"/>
                  </a:cubicBezTo>
                  <a:close/>
                  <a:moveTo>
                    <a:pt x="775" y="1484"/>
                  </a:moveTo>
                  <a:cubicBezTo>
                    <a:pt x="775" y="1523"/>
                    <a:pt x="743" y="1555"/>
                    <a:pt x="704" y="1555"/>
                  </a:cubicBezTo>
                  <a:cubicBezTo>
                    <a:pt x="665" y="1555"/>
                    <a:pt x="634" y="1523"/>
                    <a:pt x="634" y="1484"/>
                  </a:cubicBezTo>
                  <a:cubicBezTo>
                    <a:pt x="634" y="1445"/>
                    <a:pt x="665" y="1414"/>
                    <a:pt x="704" y="1414"/>
                  </a:cubicBezTo>
                  <a:cubicBezTo>
                    <a:pt x="743" y="1414"/>
                    <a:pt x="775" y="1445"/>
                    <a:pt x="775" y="1484"/>
                  </a:cubicBezTo>
                  <a:close/>
                  <a:moveTo>
                    <a:pt x="704" y="835"/>
                  </a:moveTo>
                  <a:cubicBezTo>
                    <a:pt x="665" y="835"/>
                    <a:pt x="634" y="803"/>
                    <a:pt x="634" y="764"/>
                  </a:cubicBezTo>
                  <a:cubicBezTo>
                    <a:pt x="634" y="725"/>
                    <a:pt x="665" y="694"/>
                    <a:pt x="704" y="694"/>
                  </a:cubicBezTo>
                  <a:cubicBezTo>
                    <a:pt x="743" y="694"/>
                    <a:pt x="775" y="725"/>
                    <a:pt x="775" y="764"/>
                  </a:cubicBezTo>
                  <a:cubicBezTo>
                    <a:pt x="775" y="803"/>
                    <a:pt x="743" y="835"/>
                    <a:pt x="704" y="835"/>
                  </a:cubicBezTo>
                  <a:close/>
                  <a:moveTo>
                    <a:pt x="1631" y="128"/>
                  </a:moveTo>
                  <a:cubicBezTo>
                    <a:pt x="1670" y="128"/>
                    <a:pt x="1702" y="159"/>
                    <a:pt x="1702" y="198"/>
                  </a:cubicBezTo>
                  <a:cubicBezTo>
                    <a:pt x="1702" y="237"/>
                    <a:pt x="1670" y="269"/>
                    <a:pt x="1631" y="269"/>
                  </a:cubicBezTo>
                  <a:cubicBezTo>
                    <a:pt x="1592" y="269"/>
                    <a:pt x="1560" y="237"/>
                    <a:pt x="1560" y="198"/>
                  </a:cubicBezTo>
                  <a:cubicBezTo>
                    <a:pt x="1560" y="159"/>
                    <a:pt x="1592" y="128"/>
                    <a:pt x="1631" y="128"/>
                  </a:cubicBezTo>
                  <a:close/>
                  <a:moveTo>
                    <a:pt x="1159" y="128"/>
                  </a:moveTo>
                  <a:cubicBezTo>
                    <a:pt x="1198" y="128"/>
                    <a:pt x="1230" y="159"/>
                    <a:pt x="1230" y="198"/>
                  </a:cubicBezTo>
                  <a:cubicBezTo>
                    <a:pt x="1230" y="237"/>
                    <a:pt x="1198" y="269"/>
                    <a:pt x="1159" y="269"/>
                  </a:cubicBezTo>
                  <a:cubicBezTo>
                    <a:pt x="1120" y="269"/>
                    <a:pt x="1088" y="237"/>
                    <a:pt x="1088" y="198"/>
                  </a:cubicBezTo>
                  <a:cubicBezTo>
                    <a:pt x="1088" y="159"/>
                    <a:pt x="1120" y="128"/>
                    <a:pt x="1159" y="128"/>
                  </a:cubicBezTo>
                  <a:close/>
                  <a:moveTo>
                    <a:pt x="1681" y="1799"/>
                  </a:moveTo>
                  <a:cubicBezTo>
                    <a:pt x="1681" y="1675"/>
                    <a:pt x="1681" y="1675"/>
                    <a:pt x="1681" y="1675"/>
                  </a:cubicBezTo>
                  <a:cubicBezTo>
                    <a:pt x="1763" y="1650"/>
                    <a:pt x="1823" y="1574"/>
                    <a:pt x="1823" y="1484"/>
                  </a:cubicBezTo>
                  <a:cubicBezTo>
                    <a:pt x="1823" y="1375"/>
                    <a:pt x="1734" y="1286"/>
                    <a:pt x="1624" y="1286"/>
                  </a:cubicBezTo>
                  <a:cubicBezTo>
                    <a:pt x="1514" y="1286"/>
                    <a:pt x="1425" y="1375"/>
                    <a:pt x="1425" y="1484"/>
                  </a:cubicBezTo>
                  <a:cubicBezTo>
                    <a:pt x="1425" y="1569"/>
                    <a:pt x="1478" y="1641"/>
                    <a:pt x="1553" y="1670"/>
                  </a:cubicBezTo>
                  <a:cubicBezTo>
                    <a:pt x="1553" y="1814"/>
                    <a:pt x="1553" y="1814"/>
                    <a:pt x="1553" y="1814"/>
                  </a:cubicBezTo>
                  <a:cubicBezTo>
                    <a:pt x="1507" y="1836"/>
                    <a:pt x="1472" y="1874"/>
                    <a:pt x="1453" y="1922"/>
                  </a:cubicBezTo>
                  <a:cubicBezTo>
                    <a:pt x="1362" y="1922"/>
                    <a:pt x="1362" y="1922"/>
                    <a:pt x="1362" y="1922"/>
                  </a:cubicBezTo>
                  <a:cubicBezTo>
                    <a:pt x="1333" y="1847"/>
                    <a:pt x="1261" y="1794"/>
                    <a:pt x="1177" y="1794"/>
                  </a:cubicBezTo>
                  <a:cubicBezTo>
                    <a:pt x="1067" y="1794"/>
                    <a:pt x="978" y="1883"/>
                    <a:pt x="978" y="1993"/>
                  </a:cubicBezTo>
                  <a:cubicBezTo>
                    <a:pt x="978" y="2103"/>
                    <a:pt x="1067" y="2192"/>
                    <a:pt x="1177" y="2192"/>
                  </a:cubicBezTo>
                  <a:cubicBezTo>
                    <a:pt x="1266" y="2192"/>
                    <a:pt x="1343" y="2132"/>
                    <a:pt x="1367" y="2050"/>
                  </a:cubicBezTo>
                  <a:cubicBezTo>
                    <a:pt x="1448" y="2050"/>
                    <a:pt x="1448" y="2050"/>
                    <a:pt x="1448" y="2050"/>
                  </a:cubicBezTo>
                  <a:cubicBezTo>
                    <a:pt x="1473" y="2132"/>
                    <a:pt x="1549" y="2192"/>
                    <a:pt x="1639" y="2192"/>
                  </a:cubicBezTo>
                  <a:cubicBezTo>
                    <a:pt x="1748" y="2192"/>
                    <a:pt x="1838" y="2103"/>
                    <a:pt x="1838" y="1993"/>
                  </a:cubicBezTo>
                  <a:cubicBezTo>
                    <a:pt x="1838" y="1898"/>
                    <a:pt x="1770" y="1818"/>
                    <a:pt x="1681" y="1799"/>
                  </a:cubicBezTo>
                  <a:close/>
                  <a:moveTo>
                    <a:pt x="1177" y="2064"/>
                  </a:moveTo>
                  <a:cubicBezTo>
                    <a:pt x="1138" y="2064"/>
                    <a:pt x="1106" y="2032"/>
                    <a:pt x="1106" y="1993"/>
                  </a:cubicBezTo>
                  <a:cubicBezTo>
                    <a:pt x="1106" y="1954"/>
                    <a:pt x="1138" y="1922"/>
                    <a:pt x="1177" y="1922"/>
                  </a:cubicBezTo>
                  <a:cubicBezTo>
                    <a:pt x="1216" y="1922"/>
                    <a:pt x="1247" y="1954"/>
                    <a:pt x="1247" y="1993"/>
                  </a:cubicBezTo>
                  <a:cubicBezTo>
                    <a:pt x="1247" y="2032"/>
                    <a:pt x="1216" y="2064"/>
                    <a:pt x="1177" y="2064"/>
                  </a:cubicBezTo>
                  <a:close/>
                  <a:moveTo>
                    <a:pt x="1624" y="1414"/>
                  </a:moveTo>
                  <a:cubicBezTo>
                    <a:pt x="1663" y="1414"/>
                    <a:pt x="1695" y="1445"/>
                    <a:pt x="1695" y="1484"/>
                  </a:cubicBezTo>
                  <a:cubicBezTo>
                    <a:pt x="1695" y="1523"/>
                    <a:pt x="1663" y="1555"/>
                    <a:pt x="1624" y="1555"/>
                  </a:cubicBezTo>
                  <a:cubicBezTo>
                    <a:pt x="1585" y="1555"/>
                    <a:pt x="1553" y="1523"/>
                    <a:pt x="1553" y="1484"/>
                  </a:cubicBezTo>
                  <a:cubicBezTo>
                    <a:pt x="1553" y="1445"/>
                    <a:pt x="1585" y="1414"/>
                    <a:pt x="1624" y="1414"/>
                  </a:cubicBezTo>
                  <a:close/>
                  <a:moveTo>
                    <a:pt x="1639" y="2064"/>
                  </a:moveTo>
                  <a:cubicBezTo>
                    <a:pt x="1600" y="2064"/>
                    <a:pt x="1568" y="2032"/>
                    <a:pt x="1568" y="1993"/>
                  </a:cubicBezTo>
                  <a:cubicBezTo>
                    <a:pt x="1568" y="1954"/>
                    <a:pt x="1600" y="1922"/>
                    <a:pt x="1639" y="1922"/>
                  </a:cubicBezTo>
                  <a:cubicBezTo>
                    <a:pt x="1678" y="1922"/>
                    <a:pt x="1710" y="1954"/>
                    <a:pt x="1710" y="1993"/>
                  </a:cubicBezTo>
                  <a:cubicBezTo>
                    <a:pt x="1710" y="2032"/>
                    <a:pt x="1678" y="2064"/>
                    <a:pt x="1639" y="2064"/>
                  </a:cubicBezTo>
                  <a:close/>
                  <a:moveTo>
                    <a:pt x="1133" y="1678"/>
                  </a:moveTo>
                  <a:cubicBezTo>
                    <a:pt x="1147" y="1681"/>
                    <a:pt x="1162" y="1683"/>
                    <a:pt x="1177" y="1683"/>
                  </a:cubicBezTo>
                  <a:cubicBezTo>
                    <a:pt x="1286" y="1683"/>
                    <a:pt x="1375" y="1594"/>
                    <a:pt x="1375" y="1484"/>
                  </a:cubicBezTo>
                  <a:cubicBezTo>
                    <a:pt x="1375" y="1375"/>
                    <a:pt x="1286" y="1286"/>
                    <a:pt x="1177" y="1286"/>
                  </a:cubicBezTo>
                  <a:cubicBezTo>
                    <a:pt x="1067" y="1286"/>
                    <a:pt x="978" y="1375"/>
                    <a:pt x="978" y="1484"/>
                  </a:cubicBezTo>
                  <a:cubicBezTo>
                    <a:pt x="978" y="1531"/>
                    <a:pt x="994" y="1575"/>
                    <a:pt x="1022" y="1609"/>
                  </a:cubicBezTo>
                  <a:cubicBezTo>
                    <a:pt x="807" y="1823"/>
                    <a:pt x="807" y="1823"/>
                    <a:pt x="807" y="1823"/>
                  </a:cubicBezTo>
                  <a:cubicBezTo>
                    <a:pt x="777" y="1805"/>
                    <a:pt x="742" y="1794"/>
                    <a:pt x="704" y="1794"/>
                  </a:cubicBezTo>
                  <a:cubicBezTo>
                    <a:pt x="620" y="1794"/>
                    <a:pt x="548" y="1847"/>
                    <a:pt x="519" y="1922"/>
                  </a:cubicBezTo>
                  <a:cubicBezTo>
                    <a:pt x="384" y="1922"/>
                    <a:pt x="384" y="1922"/>
                    <a:pt x="384" y="1922"/>
                  </a:cubicBezTo>
                  <a:cubicBezTo>
                    <a:pt x="366" y="1874"/>
                    <a:pt x="330" y="1836"/>
                    <a:pt x="285" y="1814"/>
                  </a:cubicBezTo>
                  <a:cubicBezTo>
                    <a:pt x="285" y="950"/>
                    <a:pt x="285" y="950"/>
                    <a:pt x="285" y="950"/>
                  </a:cubicBezTo>
                  <a:cubicBezTo>
                    <a:pt x="359" y="921"/>
                    <a:pt x="412" y="849"/>
                    <a:pt x="412" y="764"/>
                  </a:cubicBezTo>
                  <a:cubicBezTo>
                    <a:pt x="412" y="655"/>
                    <a:pt x="323" y="566"/>
                    <a:pt x="214" y="566"/>
                  </a:cubicBezTo>
                  <a:cubicBezTo>
                    <a:pt x="104" y="566"/>
                    <a:pt x="15" y="655"/>
                    <a:pt x="15" y="764"/>
                  </a:cubicBezTo>
                  <a:cubicBezTo>
                    <a:pt x="15" y="854"/>
                    <a:pt x="75" y="930"/>
                    <a:pt x="157" y="955"/>
                  </a:cubicBezTo>
                  <a:cubicBezTo>
                    <a:pt x="157" y="1799"/>
                    <a:pt x="157" y="1799"/>
                    <a:pt x="157" y="1799"/>
                  </a:cubicBezTo>
                  <a:cubicBezTo>
                    <a:pt x="67" y="1818"/>
                    <a:pt x="0" y="1898"/>
                    <a:pt x="0" y="1993"/>
                  </a:cubicBezTo>
                  <a:cubicBezTo>
                    <a:pt x="0" y="2103"/>
                    <a:pt x="89" y="2192"/>
                    <a:pt x="199" y="2192"/>
                  </a:cubicBezTo>
                  <a:cubicBezTo>
                    <a:pt x="289" y="2192"/>
                    <a:pt x="365" y="2132"/>
                    <a:pt x="389" y="2050"/>
                  </a:cubicBezTo>
                  <a:cubicBezTo>
                    <a:pt x="514" y="2050"/>
                    <a:pt x="514" y="2050"/>
                    <a:pt x="514" y="2050"/>
                  </a:cubicBezTo>
                  <a:cubicBezTo>
                    <a:pt x="538" y="2132"/>
                    <a:pt x="615" y="2192"/>
                    <a:pt x="704" y="2192"/>
                  </a:cubicBezTo>
                  <a:cubicBezTo>
                    <a:pt x="814" y="2192"/>
                    <a:pt x="903" y="2103"/>
                    <a:pt x="903" y="1993"/>
                  </a:cubicBezTo>
                  <a:cubicBezTo>
                    <a:pt x="903" y="1968"/>
                    <a:pt x="898" y="1944"/>
                    <a:pt x="890" y="1922"/>
                  </a:cubicBezTo>
                  <a:lnTo>
                    <a:pt x="1133" y="1678"/>
                  </a:lnTo>
                  <a:close/>
                  <a:moveTo>
                    <a:pt x="1177" y="1414"/>
                  </a:moveTo>
                  <a:cubicBezTo>
                    <a:pt x="1216" y="1414"/>
                    <a:pt x="1247" y="1445"/>
                    <a:pt x="1247" y="1484"/>
                  </a:cubicBezTo>
                  <a:cubicBezTo>
                    <a:pt x="1247" y="1523"/>
                    <a:pt x="1216" y="1555"/>
                    <a:pt x="1177" y="1555"/>
                  </a:cubicBezTo>
                  <a:cubicBezTo>
                    <a:pt x="1138" y="1555"/>
                    <a:pt x="1106" y="1523"/>
                    <a:pt x="1106" y="1484"/>
                  </a:cubicBezTo>
                  <a:cubicBezTo>
                    <a:pt x="1106" y="1445"/>
                    <a:pt x="1138" y="1414"/>
                    <a:pt x="1177" y="1414"/>
                  </a:cubicBezTo>
                  <a:close/>
                  <a:moveTo>
                    <a:pt x="199" y="2064"/>
                  </a:moveTo>
                  <a:cubicBezTo>
                    <a:pt x="160" y="2064"/>
                    <a:pt x="128" y="2032"/>
                    <a:pt x="128" y="1993"/>
                  </a:cubicBezTo>
                  <a:cubicBezTo>
                    <a:pt x="128" y="1954"/>
                    <a:pt x="160" y="1922"/>
                    <a:pt x="199" y="1922"/>
                  </a:cubicBezTo>
                  <a:cubicBezTo>
                    <a:pt x="238" y="1922"/>
                    <a:pt x="270" y="1954"/>
                    <a:pt x="270" y="1993"/>
                  </a:cubicBezTo>
                  <a:cubicBezTo>
                    <a:pt x="270" y="2032"/>
                    <a:pt x="238" y="2064"/>
                    <a:pt x="199" y="2064"/>
                  </a:cubicBezTo>
                  <a:close/>
                  <a:moveTo>
                    <a:pt x="214" y="835"/>
                  </a:moveTo>
                  <a:cubicBezTo>
                    <a:pt x="175" y="835"/>
                    <a:pt x="143" y="803"/>
                    <a:pt x="143" y="764"/>
                  </a:cubicBezTo>
                  <a:cubicBezTo>
                    <a:pt x="143" y="725"/>
                    <a:pt x="175" y="694"/>
                    <a:pt x="214" y="694"/>
                  </a:cubicBezTo>
                  <a:cubicBezTo>
                    <a:pt x="253" y="694"/>
                    <a:pt x="284" y="725"/>
                    <a:pt x="284" y="764"/>
                  </a:cubicBezTo>
                  <a:cubicBezTo>
                    <a:pt x="284" y="803"/>
                    <a:pt x="253" y="835"/>
                    <a:pt x="214" y="835"/>
                  </a:cubicBezTo>
                  <a:close/>
                  <a:moveTo>
                    <a:pt x="704" y="2064"/>
                  </a:moveTo>
                  <a:cubicBezTo>
                    <a:pt x="665" y="2064"/>
                    <a:pt x="634" y="2032"/>
                    <a:pt x="634" y="1993"/>
                  </a:cubicBezTo>
                  <a:cubicBezTo>
                    <a:pt x="634" y="1954"/>
                    <a:pt x="665" y="1922"/>
                    <a:pt x="704" y="1922"/>
                  </a:cubicBezTo>
                  <a:cubicBezTo>
                    <a:pt x="743" y="1922"/>
                    <a:pt x="775" y="1954"/>
                    <a:pt x="775" y="1993"/>
                  </a:cubicBezTo>
                  <a:cubicBezTo>
                    <a:pt x="775" y="2032"/>
                    <a:pt x="743" y="2064"/>
                    <a:pt x="704" y="2064"/>
                  </a:cubicBezTo>
                  <a:close/>
                </a:path>
              </a:pathLst>
            </a:custGeom>
            <a:solidFill>
              <a:srgbClr val="FBFBFB"/>
            </a:solidFill>
            <a:ln>
              <a:noFill/>
            </a:ln>
          </p:spPr>
          <p:txBody>
            <a:bodyPr vert="horz" wrap="square" lIns="91414" tIns="45707" rIns="91414" bIns="45707" numCol="1" anchor="t" anchorCtr="0" compatLnSpc="1">
              <a:prstTxWarp prst="textNoShape">
                <a:avLst/>
              </a:prstTxWarp>
            </a:bodyPr>
            <a:lstStyle/>
            <a:p>
              <a:pPr defTabSz="685213"/>
              <a:endParaRPr lang="en-US" sz="1400">
                <a:solidFill>
                  <a:prstClr val="white"/>
                </a:solidFill>
              </a:endParaRPr>
            </a:p>
          </p:txBody>
        </p:sp>
      </p:grpSp>
      <p:sp>
        <p:nvSpPr>
          <p:cNvPr id="16" name="Rectangle 15"/>
          <p:cNvSpPr/>
          <p:nvPr/>
        </p:nvSpPr>
        <p:spPr>
          <a:xfrm>
            <a:off x="4627390" y="3653404"/>
            <a:ext cx="482830" cy="478385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7" name="U-Turn Arrow 16"/>
          <p:cNvSpPr/>
          <p:nvPr/>
        </p:nvSpPr>
        <p:spPr>
          <a:xfrm rot="10800000">
            <a:off x="4608869" y="1988198"/>
            <a:ext cx="478386" cy="1534409"/>
          </a:xfrm>
          <a:prstGeom prst="utur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1991414" y="1379013"/>
            <a:ext cx="478386" cy="478386"/>
            <a:chOff x="609600" y="502508"/>
            <a:chExt cx="395416" cy="395416"/>
          </a:xfrm>
        </p:grpSpPr>
        <p:sp>
          <p:nvSpPr>
            <p:cNvPr id="19" name="Rectangle 18"/>
            <p:cNvSpPr/>
            <p:nvPr/>
          </p:nvSpPr>
          <p:spPr>
            <a:xfrm>
              <a:off x="609600" y="502508"/>
              <a:ext cx="395416" cy="39541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20" name="Freeform 84"/>
            <p:cNvSpPr>
              <a:spLocks noEditPoints="1"/>
            </p:cNvSpPr>
            <p:nvPr/>
          </p:nvSpPr>
          <p:spPr bwMode="auto">
            <a:xfrm>
              <a:off x="700275" y="579940"/>
              <a:ext cx="214066" cy="240550"/>
            </a:xfrm>
            <a:custGeom>
              <a:avLst/>
              <a:gdLst>
                <a:gd name="T0" fmla="*/ 604 w 1838"/>
                <a:gd name="T1" fmla="*/ 253 h 2192"/>
                <a:gd name="T2" fmla="*/ 1159 w 1838"/>
                <a:gd name="T3" fmla="*/ 963 h 2192"/>
                <a:gd name="T4" fmla="*/ 1105 w 1838"/>
                <a:gd name="T5" fmla="*/ 573 h 2192"/>
                <a:gd name="T6" fmla="*/ 214 w 1838"/>
                <a:gd name="T7" fmla="*/ 0 h 2192"/>
                <a:gd name="T8" fmla="*/ 1159 w 1838"/>
                <a:gd name="T9" fmla="*/ 694 h 2192"/>
                <a:gd name="T10" fmla="*/ 1088 w 1838"/>
                <a:gd name="T11" fmla="*/ 764 h 2192"/>
                <a:gd name="T12" fmla="*/ 284 w 1838"/>
                <a:gd name="T13" fmla="*/ 198 h 2192"/>
                <a:gd name="T14" fmla="*/ 214 w 1838"/>
                <a:gd name="T15" fmla="*/ 128 h 2192"/>
                <a:gd name="T16" fmla="*/ 1443 w 1838"/>
                <a:gd name="T17" fmla="*/ 262 h 2192"/>
                <a:gd name="T18" fmla="*/ 1309 w 1838"/>
                <a:gd name="T19" fmla="*/ 1063 h 2192"/>
                <a:gd name="T20" fmla="*/ 903 w 1838"/>
                <a:gd name="T21" fmla="*/ 764 h 2192"/>
                <a:gd name="T22" fmla="*/ 639 w 1838"/>
                <a:gd name="T23" fmla="*/ 952 h 2192"/>
                <a:gd name="T24" fmla="*/ 704 w 1838"/>
                <a:gd name="T25" fmla="*/ 1683 h 2192"/>
                <a:gd name="T26" fmla="*/ 767 w 1838"/>
                <a:gd name="T27" fmla="*/ 1191 h 2192"/>
                <a:gd name="T28" fmla="*/ 1683 w 1838"/>
                <a:gd name="T29" fmla="*/ 390 h 2192"/>
                <a:gd name="T30" fmla="*/ 1443 w 1838"/>
                <a:gd name="T31" fmla="*/ 134 h 2192"/>
                <a:gd name="T32" fmla="*/ 960 w 1838"/>
                <a:gd name="T33" fmla="*/ 198 h 2192"/>
                <a:gd name="T34" fmla="*/ 704 w 1838"/>
                <a:gd name="T35" fmla="*/ 1555 h 2192"/>
                <a:gd name="T36" fmla="*/ 775 w 1838"/>
                <a:gd name="T37" fmla="*/ 1484 h 2192"/>
                <a:gd name="T38" fmla="*/ 704 w 1838"/>
                <a:gd name="T39" fmla="*/ 694 h 2192"/>
                <a:gd name="T40" fmla="*/ 1631 w 1838"/>
                <a:gd name="T41" fmla="*/ 128 h 2192"/>
                <a:gd name="T42" fmla="*/ 1560 w 1838"/>
                <a:gd name="T43" fmla="*/ 198 h 2192"/>
                <a:gd name="T44" fmla="*/ 1230 w 1838"/>
                <a:gd name="T45" fmla="*/ 198 h 2192"/>
                <a:gd name="T46" fmla="*/ 1159 w 1838"/>
                <a:gd name="T47" fmla="*/ 128 h 2192"/>
                <a:gd name="T48" fmla="*/ 1823 w 1838"/>
                <a:gd name="T49" fmla="*/ 1484 h 2192"/>
                <a:gd name="T50" fmla="*/ 1553 w 1838"/>
                <a:gd name="T51" fmla="*/ 1670 h 2192"/>
                <a:gd name="T52" fmla="*/ 1362 w 1838"/>
                <a:gd name="T53" fmla="*/ 1922 h 2192"/>
                <a:gd name="T54" fmla="*/ 1177 w 1838"/>
                <a:gd name="T55" fmla="*/ 2192 h 2192"/>
                <a:gd name="T56" fmla="*/ 1639 w 1838"/>
                <a:gd name="T57" fmla="*/ 2192 h 2192"/>
                <a:gd name="T58" fmla="*/ 1177 w 1838"/>
                <a:gd name="T59" fmla="*/ 2064 h 2192"/>
                <a:gd name="T60" fmla="*/ 1247 w 1838"/>
                <a:gd name="T61" fmla="*/ 1993 h 2192"/>
                <a:gd name="T62" fmla="*/ 1695 w 1838"/>
                <a:gd name="T63" fmla="*/ 1484 h 2192"/>
                <a:gd name="T64" fmla="*/ 1624 w 1838"/>
                <a:gd name="T65" fmla="*/ 1414 h 2192"/>
                <a:gd name="T66" fmla="*/ 1639 w 1838"/>
                <a:gd name="T67" fmla="*/ 1922 h 2192"/>
                <a:gd name="T68" fmla="*/ 1133 w 1838"/>
                <a:gd name="T69" fmla="*/ 1678 h 2192"/>
                <a:gd name="T70" fmla="*/ 1177 w 1838"/>
                <a:gd name="T71" fmla="*/ 1286 h 2192"/>
                <a:gd name="T72" fmla="*/ 807 w 1838"/>
                <a:gd name="T73" fmla="*/ 1823 h 2192"/>
                <a:gd name="T74" fmla="*/ 384 w 1838"/>
                <a:gd name="T75" fmla="*/ 1922 h 2192"/>
                <a:gd name="T76" fmla="*/ 412 w 1838"/>
                <a:gd name="T77" fmla="*/ 764 h 2192"/>
                <a:gd name="T78" fmla="*/ 157 w 1838"/>
                <a:gd name="T79" fmla="*/ 955 h 2192"/>
                <a:gd name="T80" fmla="*/ 199 w 1838"/>
                <a:gd name="T81" fmla="*/ 2192 h 2192"/>
                <a:gd name="T82" fmla="*/ 704 w 1838"/>
                <a:gd name="T83" fmla="*/ 2192 h 2192"/>
                <a:gd name="T84" fmla="*/ 1133 w 1838"/>
                <a:gd name="T85" fmla="*/ 1678 h 2192"/>
                <a:gd name="T86" fmla="*/ 1177 w 1838"/>
                <a:gd name="T87" fmla="*/ 1555 h 2192"/>
                <a:gd name="T88" fmla="*/ 199 w 1838"/>
                <a:gd name="T89" fmla="*/ 2064 h 2192"/>
                <a:gd name="T90" fmla="*/ 270 w 1838"/>
                <a:gd name="T91" fmla="*/ 1993 h 2192"/>
                <a:gd name="T92" fmla="*/ 143 w 1838"/>
                <a:gd name="T93" fmla="*/ 764 h 2192"/>
                <a:gd name="T94" fmla="*/ 214 w 1838"/>
                <a:gd name="T95" fmla="*/ 835 h 2192"/>
                <a:gd name="T96" fmla="*/ 704 w 1838"/>
                <a:gd name="T97" fmla="*/ 1922 h 2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838" h="2192">
                  <a:moveTo>
                    <a:pt x="214" y="397"/>
                  </a:moveTo>
                  <a:cubicBezTo>
                    <a:pt x="304" y="397"/>
                    <a:pt x="381" y="336"/>
                    <a:pt x="405" y="253"/>
                  </a:cubicBezTo>
                  <a:cubicBezTo>
                    <a:pt x="604" y="253"/>
                    <a:pt x="604" y="253"/>
                    <a:pt x="604" y="253"/>
                  </a:cubicBezTo>
                  <a:cubicBezTo>
                    <a:pt x="998" y="647"/>
                    <a:pt x="998" y="647"/>
                    <a:pt x="998" y="647"/>
                  </a:cubicBezTo>
                  <a:cubicBezTo>
                    <a:pt x="974" y="680"/>
                    <a:pt x="960" y="720"/>
                    <a:pt x="960" y="764"/>
                  </a:cubicBezTo>
                  <a:cubicBezTo>
                    <a:pt x="960" y="874"/>
                    <a:pt x="1049" y="963"/>
                    <a:pt x="1159" y="963"/>
                  </a:cubicBezTo>
                  <a:cubicBezTo>
                    <a:pt x="1268" y="963"/>
                    <a:pt x="1358" y="874"/>
                    <a:pt x="1358" y="764"/>
                  </a:cubicBezTo>
                  <a:cubicBezTo>
                    <a:pt x="1358" y="655"/>
                    <a:pt x="1268" y="566"/>
                    <a:pt x="1159" y="566"/>
                  </a:cubicBezTo>
                  <a:cubicBezTo>
                    <a:pt x="1140" y="566"/>
                    <a:pt x="1122" y="568"/>
                    <a:pt x="1105" y="573"/>
                  </a:cubicBezTo>
                  <a:cubicBezTo>
                    <a:pt x="657" y="125"/>
                    <a:pt x="657" y="125"/>
                    <a:pt x="657" y="125"/>
                  </a:cubicBezTo>
                  <a:cubicBezTo>
                    <a:pt x="398" y="125"/>
                    <a:pt x="398" y="125"/>
                    <a:pt x="398" y="125"/>
                  </a:cubicBezTo>
                  <a:cubicBezTo>
                    <a:pt x="369" y="51"/>
                    <a:pt x="297" y="0"/>
                    <a:pt x="214" y="0"/>
                  </a:cubicBezTo>
                  <a:cubicBezTo>
                    <a:pt x="104" y="0"/>
                    <a:pt x="15" y="89"/>
                    <a:pt x="15" y="198"/>
                  </a:cubicBezTo>
                  <a:cubicBezTo>
                    <a:pt x="15" y="308"/>
                    <a:pt x="104" y="397"/>
                    <a:pt x="214" y="397"/>
                  </a:cubicBezTo>
                  <a:close/>
                  <a:moveTo>
                    <a:pt x="1159" y="694"/>
                  </a:moveTo>
                  <a:cubicBezTo>
                    <a:pt x="1198" y="694"/>
                    <a:pt x="1230" y="725"/>
                    <a:pt x="1230" y="764"/>
                  </a:cubicBezTo>
                  <a:cubicBezTo>
                    <a:pt x="1230" y="803"/>
                    <a:pt x="1198" y="835"/>
                    <a:pt x="1159" y="835"/>
                  </a:cubicBezTo>
                  <a:cubicBezTo>
                    <a:pt x="1120" y="835"/>
                    <a:pt x="1088" y="803"/>
                    <a:pt x="1088" y="764"/>
                  </a:cubicBezTo>
                  <a:cubicBezTo>
                    <a:pt x="1088" y="725"/>
                    <a:pt x="1120" y="694"/>
                    <a:pt x="1159" y="694"/>
                  </a:cubicBezTo>
                  <a:close/>
                  <a:moveTo>
                    <a:pt x="214" y="128"/>
                  </a:moveTo>
                  <a:cubicBezTo>
                    <a:pt x="253" y="128"/>
                    <a:pt x="284" y="159"/>
                    <a:pt x="284" y="198"/>
                  </a:cubicBezTo>
                  <a:cubicBezTo>
                    <a:pt x="284" y="237"/>
                    <a:pt x="253" y="269"/>
                    <a:pt x="214" y="269"/>
                  </a:cubicBezTo>
                  <a:cubicBezTo>
                    <a:pt x="175" y="269"/>
                    <a:pt x="143" y="237"/>
                    <a:pt x="143" y="198"/>
                  </a:cubicBezTo>
                  <a:cubicBezTo>
                    <a:pt x="143" y="159"/>
                    <a:pt x="175" y="128"/>
                    <a:pt x="214" y="128"/>
                  </a:cubicBezTo>
                  <a:close/>
                  <a:moveTo>
                    <a:pt x="1159" y="397"/>
                  </a:moveTo>
                  <a:cubicBezTo>
                    <a:pt x="1246" y="397"/>
                    <a:pt x="1320" y="341"/>
                    <a:pt x="1347" y="262"/>
                  </a:cubicBezTo>
                  <a:cubicBezTo>
                    <a:pt x="1443" y="262"/>
                    <a:pt x="1443" y="262"/>
                    <a:pt x="1443" y="262"/>
                  </a:cubicBezTo>
                  <a:cubicBezTo>
                    <a:pt x="1461" y="317"/>
                    <a:pt x="1503" y="360"/>
                    <a:pt x="1555" y="382"/>
                  </a:cubicBezTo>
                  <a:cubicBezTo>
                    <a:pt x="1555" y="817"/>
                    <a:pt x="1555" y="817"/>
                    <a:pt x="1555" y="817"/>
                  </a:cubicBezTo>
                  <a:cubicBezTo>
                    <a:pt x="1309" y="1063"/>
                    <a:pt x="1309" y="1063"/>
                    <a:pt x="1309" y="1063"/>
                  </a:cubicBezTo>
                  <a:cubicBezTo>
                    <a:pt x="767" y="1063"/>
                    <a:pt x="767" y="1063"/>
                    <a:pt x="767" y="1063"/>
                  </a:cubicBezTo>
                  <a:cubicBezTo>
                    <a:pt x="767" y="953"/>
                    <a:pt x="767" y="953"/>
                    <a:pt x="767" y="953"/>
                  </a:cubicBezTo>
                  <a:cubicBezTo>
                    <a:pt x="846" y="927"/>
                    <a:pt x="903" y="852"/>
                    <a:pt x="903" y="764"/>
                  </a:cubicBezTo>
                  <a:cubicBezTo>
                    <a:pt x="903" y="655"/>
                    <a:pt x="814" y="566"/>
                    <a:pt x="704" y="566"/>
                  </a:cubicBezTo>
                  <a:cubicBezTo>
                    <a:pt x="595" y="566"/>
                    <a:pt x="506" y="655"/>
                    <a:pt x="506" y="764"/>
                  </a:cubicBezTo>
                  <a:cubicBezTo>
                    <a:pt x="506" y="851"/>
                    <a:pt x="561" y="925"/>
                    <a:pt x="639" y="952"/>
                  </a:cubicBezTo>
                  <a:cubicBezTo>
                    <a:pt x="639" y="1297"/>
                    <a:pt x="639" y="1297"/>
                    <a:pt x="639" y="1297"/>
                  </a:cubicBezTo>
                  <a:cubicBezTo>
                    <a:pt x="561" y="1324"/>
                    <a:pt x="506" y="1398"/>
                    <a:pt x="506" y="1484"/>
                  </a:cubicBezTo>
                  <a:cubicBezTo>
                    <a:pt x="506" y="1594"/>
                    <a:pt x="595" y="1683"/>
                    <a:pt x="704" y="1683"/>
                  </a:cubicBezTo>
                  <a:cubicBezTo>
                    <a:pt x="814" y="1683"/>
                    <a:pt x="903" y="1594"/>
                    <a:pt x="903" y="1484"/>
                  </a:cubicBezTo>
                  <a:cubicBezTo>
                    <a:pt x="903" y="1397"/>
                    <a:pt x="846" y="1322"/>
                    <a:pt x="767" y="1296"/>
                  </a:cubicBezTo>
                  <a:cubicBezTo>
                    <a:pt x="767" y="1191"/>
                    <a:pt x="767" y="1191"/>
                    <a:pt x="767" y="1191"/>
                  </a:cubicBezTo>
                  <a:cubicBezTo>
                    <a:pt x="1362" y="1191"/>
                    <a:pt x="1362" y="1191"/>
                    <a:pt x="1362" y="1191"/>
                  </a:cubicBezTo>
                  <a:cubicBezTo>
                    <a:pt x="1683" y="870"/>
                    <a:pt x="1683" y="870"/>
                    <a:pt x="1683" y="870"/>
                  </a:cubicBezTo>
                  <a:cubicBezTo>
                    <a:pt x="1683" y="390"/>
                    <a:pt x="1683" y="390"/>
                    <a:pt x="1683" y="390"/>
                  </a:cubicBezTo>
                  <a:cubicBezTo>
                    <a:pt x="1768" y="367"/>
                    <a:pt x="1830" y="290"/>
                    <a:pt x="1830" y="198"/>
                  </a:cubicBezTo>
                  <a:cubicBezTo>
                    <a:pt x="1830" y="89"/>
                    <a:pt x="1740" y="0"/>
                    <a:pt x="1631" y="0"/>
                  </a:cubicBezTo>
                  <a:cubicBezTo>
                    <a:pt x="1544" y="0"/>
                    <a:pt x="1469" y="56"/>
                    <a:pt x="1443" y="134"/>
                  </a:cubicBezTo>
                  <a:cubicBezTo>
                    <a:pt x="1347" y="134"/>
                    <a:pt x="1347" y="134"/>
                    <a:pt x="1347" y="134"/>
                  </a:cubicBezTo>
                  <a:cubicBezTo>
                    <a:pt x="1320" y="56"/>
                    <a:pt x="1246" y="0"/>
                    <a:pt x="1159" y="0"/>
                  </a:cubicBezTo>
                  <a:cubicBezTo>
                    <a:pt x="1049" y="0"/>
                    <a:pt x="960" y="89"/>
                    <a:pt x="960" y="198"/>
                  </a:cubicBezTo>
                  <a:cubicBezTo>
                    <a:pt x="960" y="308"/>
                    <a:pt x="1049" y="397"/>
                    <a:pt x="1159" y="397"/>
                  </a:cubicBezTo>
                  <a:close/>
                  <a:moveTo>
                    <a:pt x="775" y="1484"/>
                  </a:moveTo>
                  <a:cubicBezTo>
                    <a:pt x="775" y="1523"/>
                    <a:pt x="743" y="1555"/>
                    <a:pt x="704" y="1555"/>
                  </a:cubicBezTo>
                  <a:cubicBezTo>
                    <a:pt x="665" y="1555"/>
                    <a:pt x="634" y="1523"/>
                    <a:pt x="634" y="1484"/>
                  </a:cubicBezTo>
                  <a:cubicBezTo>
                    <a:pt x="634" y="1445"/>
                    <a:pt x="665" y="1414"/>
                    <a:pt x="704" y="1414"/>
                  </a:cubicBezTo>
                  <a:cubicBezTo>
                    <a:pt x="743" y="1414"/>
                    <a:pt x="775" y="1445"/>
                    <a:pt x="775" y="1484"/>
                  </a:cubicBezTo>
                  <a:close/>
                  <a:moveTo>
                    <a:pt x="704" y="835"/>
                  </a:moveTo>
                  <a:cubicBezTo>
                    <a:pt x="665" y="835"/>
                    <a:pt x="634" y="803"/>
                    <a:pt x="634" y="764"/>
                  </a:cubicBezTo>
                  <a:cubicBezTo>
                    <a:pt x="634" y="725"/>
                    <a:pt x="665" y="694"/>
                    <a:pt x="704" y="694"/>
                  </a:cubicBezTo>
                  <a:cubicBezTo>
                    <a:pt x="743" y="694"/>
                    <a:pt x="775" y="725"/>
                    <a:pt x="775" y="764"/>
                  </a:cubicBezTo>
                  <a:cubicBezTo>
                    <a:pt x="775" y="803"/>
                    <a:pt x="743" y="835"/>
                    <a:pt x="704" y="835"/>
                  </a:cubicBezTo>
                  <a:close/>
                  <a:moveTo>
                    <a:pt x="1631" y="128"/>
                  </a:moveTo>
                  <a:cubicBezTo>
                    <a:pt x="1670" y="128"/>
                    <a:pt x="1702" y="159"/>
                    <a:pt x="1702" y="198"/>
                  </a:cubicBezTo>
                  <a:cubicBezTo>
                    <a:pt x="1702" y="237"/>
                    <a:pt x="1670" y="269"/>
                    <a:pt x="1631" y="269"/>
                  </a:cubicBezTo>
                  <a:cubicBezTo>
                    <a:pt x="1592" y="269"/>
                    <a:pt x="1560" y="237"/>
                    <a:pt x="1560" y="198"/>
                  </a:cubicBezTo>
                  <a:cubicBezTo>
                    <a:pt x="1560" y="159"/>
                    <a:pt x="1592" y="128"/>
                    <a:pt x="1631" y="128"/>
                  </a:cubicBezTo>
                  <a:close/>
                  <a:moveTo>
                    <a:pt x="1159" y="128"/>
                  </a:moveTo>
                  <a:cubicBezTo>
                    <a:pt x="1198" y="128"/>
                    <a:pt x="1230" y="159"/>
                    <a:pt x="1230" y="198"/>
                  </a:cubicBezTo>
                  <a:cubicBezTo>
                    <a:pt x="1230" y="237"/>
                    <a:pt x="1198" y="269"/>
                    <a:pt x="1159" y="269"/>
                  </a:cubicBezTo>
                  <a:cubicBezTo>
                    <a:pt x="1120" y="269"/>
                    <a:pt x="1088" y="237"/>
                    <a:pt x="1088" y="198"/>
                  </a:cubicBezTo>
                  <a:cubicBezTo>
                    <a:pt x="1088" y="159"/>
                    <a:pt x="1120" y="128"/>
                    <a:pt x="1159" y="128"/>
                  </a:cubicBezTo>
                  <a:close/>
                  <a:moveTo>
                    <a:pt x="1681" y="1799"/>
                  </a:moveTo>
                  <a:cubicBezTo>
                    <a:pt x="1681" y="1675"/>
                    <a:pt x="1681" y="1675"/>
                    <a:pt x="1681" y="1675"/>
                  </a:cubicBezTo>
                  <a:cubicBezTo>
                    <a:pt x="1763" y="1650"/>
                    <a:pt x="1823" y="1574"/>
                    <a:pt x="1823" y="1484"/>
                  </a:cubicBezTo>
                  <a:cubicBezTo>
                    <a:pt x="1823" y="1375"/>
                    <a:pt x="1734" y="1286"/>
                    <a:pt x="1624" y="1286"/>
                  </a:cubicBezTo>
                  <a:cubicBezTo>
                    <a:pt x="1514" y="1286"/>
                    <a:pt x="1425" y="1375"/>
                    <a:pt x="1425" y="1484"/>
                  </a:cubicBezTo>
                  <a:cubicBezTo>
                    <a:pt x="1425" y="1569"/>
                    <a:pt x="1478" y="1641"/>
                    <a:pt x="1553" y="1670"/>
                  </a:cubicBezTo>
                  <a:cubicBezTo>
                    <a:pt x="1553" y="1814"/>
                    <a:pt x="1553" y="1814"/>
                    <a:pt x="1553" y="1814"/>
                  </a:cubicBezTo>
                  <a:cubicBezTo>
                    <a:pt x="1507" y="1836"/>
                    <a:pt x="1472" y="1874"/>
                    <a:pt x="1453" y="1922"/>
                  </a:cubicBezTo>
                  <a:cubicBezTo>
                    <a:pt x="1362" y="1922"/>
                    <a:pt x="1362" y="1922"/>
                    <a:pt x="1362" y="1922"/>
                  </a:cubicBezTo>
                  <a:cubicBezTo>
                    <a:pt x="1333" y="1847"/>
                    <a:pt x="1261" y="1794"/>
                    <a:pt x="1177" y="1794"/>
                  </a:cubicBezTo>
                  <a:cubicBezTo>
                    <a:pt x="1067" y="1794"/>
                    <a:pt x="978" y="1883"/>
                    <a:pt x="978" y="1993"/>
                  </a:cubicBezTo>
                  <a:cubicBezTo>
                    <a:pt x="978" y="2103"/>
                    <a:pt x="1067" y="2192"/>
                    <a:pt x="1177" y="2192"/>
                  </a:cubicBezTo>
                  <a:cubicBezTo>
                    <a:pt x="1266" y="2192"/>
                    <a:pt x="1343" y="2132"/>
                    <a:pt x="1367" y="2050"/>
                  </a:cubicBezTo>
                  <a:cubicBezTo>
                    <a:pt x="1448" y="2050"/>
                    <a:pt x="1448" y="2050"/>
                    <a:pt x="1448" y="2050"/>
                  </a:cubicBezTo>
                  <a:cubicBezTo>
                    <a:pt x="1473" y="2132"/>
                    <a:pt x="1549" y="2192"/>
                    <a:pt x="1639" y="2192"/>
                  </a:cubicBezTo>
                  <a:cubicBezTo>
                    <a:pt x="1748" y="2192"/>
                    <a:pt x="1838" y="2103"/>
                    <a:pt x="1838" y="1993"/>
                  </a:cubicBezTo>
                  <a:cubicBezTo>
                    <a:pt x="1838" y="1898"/>
                    <a:pt x="1770" y="1818"/>
                    <a:pt x="1681" y="1799"/>
                  </a:cubicBezTo>
                  <a:close/>
                  <a:moveTo>
                    <a:pt x="1177" y="2064"/>
                  </a:moveTo>
                  <a:cubicBezTo>
                    <a:pt x="1138" y="2064"/>
                    <a:pt x="1106" y="2032"/>
                    <a:pt x="1106" y="1993"/>
                  </a:cubicBezTo>
                  <a:cubicBezTo>
                    <a:pt x="1106" y="1954"/>
                    <a:pt x="1138" y="1922"/>
                    <a:pt x="1177" y="1922"/>
                  </a:cubicBezTo>
                  <a:cubicBezTo>
                    <a:pt x="1216" y="1922"/>
                    <a:pt x="1247" y="1954"/>
                    <a:pt x="1247" y="1993"/>
                  </a:cubicBezTo>
                  <a:cubicBezTo>
                    <a:pt x="1247" y="2032"/>
                    <a:pt x="1216" y="2064"/>
                    <a:pt x="1177" y="2064"/>
                  </a:cubicBezTo>
                  <a:close/>
                  <a:moveTo>
                    <a:pt x="1624" y="1414"/>
                  </a:moveTo>
                  <a:cubicBezTo>
                    <a:pt x="1663" y="1414"/>
                    <a:pt x="1695" y="1445"/>
                    <a:pt x="1695" y="1484"/>
                  </a:cubicBezTo>
                  <a:cubicBezTo>
                    <a:pt x="1695" y="1523"/>
                    <a:pt x="1663" y="1555"/>
                    <a:pt x="1624" y="1555"/>
                  </a:cubicBezTo>
                  <a:cubicBezTo>
                    <a:pt x="1585" y="1555"/>
                    <a:pt x="1553" y="1523"/>
                    <a:pt x="1553" y="1484"/>
                  </a:cubicBezTo>
                  <a:cubicBezTo>
                    <a:pt x="1553" y="1445"/>
                    <a:pt x="1585" y="1414"/>
                    <a:pt x="1624" y="1414"/>
                  </a:cubicBezTo>
                  <a:close/>
                  <a:moveTo>
                    <a:pt x="1639" y="2064"/>
                  </a:moveTo>
                  <a:cubicBezTo>
                    <a:pt x="1600" y="2064"/>
                    <a:pt x="1568" y="2032"/>
                    <a:pt x="1568" y="1993"/>
                  </a:cubicBezTo>
                  <a:cubicBezTo>
                    <a:pt x="1568" y="1954"/>
                    <a:pt x="1600" y="1922"/>
                    <a:pt x="1639" y="1922"/>
                  </a:cubicBezTo>
                  <a:cubicBezTo>
                    <a:pt x="1678" y="1922"/>
                    <a:pt x="1710" y="1954"/>
                    <a:pt x="1710" y="1993"/>
                  </a:cubicBezTo>
                  <a:cubicBezTo>
                    <a:pt x="1710" y="2032"/>
                    <a:pt x="1678" y="2064"/>
                    <a:pt x="1639" y="2064"/>
                  </a:cubicBezTo>
                  <a:close/>
                  <a:moveTo>
                    <a:pt x="1133" y="1678"/>
                  </a:moveTo>
                  <a:cubicBezTo>
                    <a:pt x="1147" y="1681"/>
                    <a:pt x="1162" y="1683"/>
                    <a:pt x="1177" y="1683"/>
                  </a:cubicBezTo>
                  <a:cubicBezTo>
                    <a:pt x="1286" y="1683"/>
                    <a:pt x="1375" y="1594"/>
                    <a:pt x="1375" y="1484"/>
                  </a:cubicBezTo>
                  <a:cubicBezTo>
                    <a:pt x="1375" y="1375"/>
                    <a:pt x="1286" y="1286"/>
                    <a:pt x="1177" y="1286"/>
                  </a:cubicBezTo>
                  <a:cubicBezTo>
                    <a:pt x="1067" y="1286"/>
                    <a:pt x="978" y="1375"/>
                    <a:pt x="978" y="1484"/>
                  </a:cubicBezTo>
                  <a:cubicBezTo>
                    <a:pt x="978" y="1531"/>
                    <a:pt x="994" y="1575"/>
                    <a:pt x="1022" y="1609"/>
                  </a:cubicBezTo>
                  <a:cubicBezTo>
                    <a:pt x="807" y="1823"/>
                    <a:pt x="807" y="1823"/>
                    <a:pt x="807" y="1823"/>
                  </a:cubicBezTo>
                  <a:cubicBezTo>
                    <a:pt x="777" y="1805"/>
                    <a:pt x="742" y="1794"/>
                    <a:pt x="704" y="1794"/>
                  </a:cubicBezTo>
                  <a:cubicBezTo>
                    <a:pt x="620" y="1794"/>
                    <a:pt x="548" y="1847"/>
                    <a:pt x="519" y="1922"/>
                  </a:cubicBezTo>
                  <a:cubicBezTo>
                    <a:pt x="384" y="1922"/>
                    <a:pt x="384" y="1922"/>
                    <a:pt x="384" y="1922"/>
                  </a:cubicBezTo>
                  <a:cubicBezTo>
                    <a:pt x="366" y="1874"/>
                    <a:pt x="330" y="1836"/>
                    <a:pt x="285" y="1814"/>
                  </a:cubicBezTo>
                  <a:cubicBezTo>
                    <a:pt x="285" y="950"/>
                    <a:pt x="285" y="950"/>
                    <a:pt x="285" y="950"/>
                  </a:cubicBezTo>
                  <a:cubicBezTo>
                    <a:pt x="359" y="921"/>
                    <a:pt x="412" y="849"/>
                    <a:pt x="412" y="764"/>
                  </a:cubicBezTo>
                  <a:cubicBezTo>
                    <a:pt x="412" y="655"/>
                    <a:pt x="323" y="566"/>
                    <a:pt x="214" y="566"/>
                  </a:cubicBezTo>
                  <a:cubicBezTo>
                    <a:pt x="104" y="566"/>
                    <a:pt x="15" y="655"/>
                    <a:pt x="15" y="764"/>
                  </a:cubicBezTo>
                  <a:cubicBezTo>
                    <a:pt x="15" y="854"/>
                    <a:pt x="75" y="930"/>
                    <a:pt x="157" y="955"/>
                  </a:cubicBezTo>
                  <a:cubicBezTo>
                    <a:pt x="157" y="1799"/>
                    <a:pt x="157" y="1799"/>
                    <a:pt x="157" y="1799"/>
                  </a:cubicBezTo>
                  <a:cubicBezTo>
                    <a:pt x="67" y="1818"/>
                    <a:pt x="0" y="1898"/>
                    <a:pt x="0" y="1993"/>
                  </a:cubicBezTo>
                  <a:cubicBezTo>
                    <a:pt x="0" y="2103"/>
                    <a:pt x="89" y="2192"/>
                    <a:pt x="199" y="2192"/>
                  </a:cubicBezTo>
                  <a:cubicBezTo>
                    <a:pt x="289" y="2192"/>
                    <a:pt x="365" y="2132"/>
                    <a:pt x="389" y="2050"/>
                  </a:cubicBezTo>
                  <a:cubicBezTo>
                    <a:pt x="514" y="2050"/>
                    <a:pt x="514" y="2050"/>
                    <a:pt x="514" y="2050"/>
                  </a:cubicBezTo>
                  <a:cubicBezTo>
                    <a:pt x="538" y="2132"/>
                    <a:pt x="615" y="2192"/>
                    <a:pt x="704" y="2192"/>
                  </a:cubicBezTo>
                  <a:cubicBezTo>
                    <a:pt x="814" y="2192"/>
                    <a:pt x="903" y="2103"/>
                    <a:pt x="903" y="1993"/>
                  </a:cubicBezTo>
                  <a:cubicBezTo>
                    <a:pt x="903" y="1968"/>
                    <a:pt x="898" y="1944"/>
                    <a:pt x="890" y="1922"/>
                  </a:cubicBezTo>
                  <a:lnTo>
                    <a:pt x="1133" y="1678"/>
                  </a:lnTo>
                  <a:close/>
                  <a:moveTo>
                    <a:pt x="1177" y="1414"/>
                  </a:moveTo>
                  <a:cubicBezTo>
                    <a:pt x="1216" y="1414"/>
                    <a:pt x="1247" y="1445"/>
                    <a:pt x="1247" y="1484"/>
                  </a:cubicBezTo>
                  <a:cubicBezTo>
                    <a:pt x="1247" y="1523"/>
                    <a:pt x="1216" y="1555"/>
                    <a:pt x="1177" y="1555"/>
                  </a:cubicBezTo>
                  <a:cubicBezTo>
                    <a:pt x="1138" y="1555"/>
                    <a:pt x="1106" y="1523"/>
                    <a:pt x="1106" y="1484"/>
                  </a:cubicBezTo>
                  <a:cubicBezTo>
                    <a:pt x="1106" y="1445"/>
                    <a:pt x="1138" y="1414"/>
                    <a:pt x="1177" y="1414"/>
                  </a:cubicBezTo>
                  <a:close/>
                  <a:moveTo>
                    <a:pt x="199" y="2064"/>
                  </a:moveTo>
                  <a:cubicBezTo>
                    <a:pt x="160" y="2064"/>
                    <a:pt x="128" y="2032"/>
                    <a:pt x="128" y="1993"/>
                  </a:cubicBezTo>
                  <a:cubicBezTo>
                    <a:pt x="128" y="1954"/>
                    <a:pt x="160" y="1922"/>
                    <a:pt x="199" y="1922"/>
                  </a:cubicBezTo>
                  <a:cubicBezTo>
                    <a:pt x="238" y="1922"/>
                    <a:pt x="270" y="1954"/>
                    <a:pt x="270" y="1993"/>
                  </a:cubicBezTo>
                  <a:cubicBezTo>
                    <a:pt x="270" y="2032"/>
                    <a:pt x="238" y="2064"/>
                    <a:pt x="199" y="2064"/>
                  </a:cubicBezTo>
                  <a:close/>
                  <a:moveTo>
                    <a:pt x="214" y="835"/>
                  </a:moveTo>
                  <a:cubicBezTo>
                    <a:pt x="175" y="835"/>
                    <a:pt x="143" y="803"/>
                    <a:pt x="143" y="764"/>
                  </a:cubicBezTo>
                  <a:cubicBezTo>
                    <a:pt x="143" y="725"/>
                    <a:pt x="175" y="694"/>
                    <a:pt x="214" y="694"/>
                  </a:cubicBezTo>
                  <a:cubicBezTo>
                    <a:pt x="253" y="694"/>
                    <a:pt x="284" y="725"/>
                    <a:pt x="284" y="764"/>
                  </a:cubicBezTo>
                  <a:cubicBezTo>
                    <a:pt x="284" y="803"/>
                    <a:pt x="253" y="835"/>
                    <a:pt x="214" y="835"/>
                  </a:cubicBezTo>
                  <a:close/>
                  <a:moveTo>
                    <a:pt x="704" y="2064"/>
                  </a:moveTo>
                  <a:cubicBezTo>
                    <a:pt x="665" y="2064"/>
                    <a:pt x="634" y="2032"/>
                    <a:pt x="634" y="1993"/>
                  </a:cubicBezTo>
                  <a:cubicBezTo>
                    <a:pt x="634" y="1954"/>
                    <a:pt x="665" y="1922"/>
                    <a:pt x="704" y="1922"/>
                  </a:cubicBezTo>
                  <a:cubicBezTo>
                    <a:pt x="743" y="1922"/>
                    <a:pt x="775" y="1954"/>
                    <a:pt x="775" y="1993"/>
                  </a:cubicBezTo>
                  <a:cubicBezTo>
                    <a:pt x="775" y="2032"/>
                    <a:pt x="743" y="2064"/>
                    <a:pt x="704" y="2064"/>
                  </a:cubicBezTo>
                  <a:close/>
                </a:path>
              </a:pathLst>
            </a:custGeom>
            <a:solidFill>
              <a:srgbClr val="FBFBFB"/>
            </a:solidFill>
            <a:ln>
              <a:noFill/>
            </a:ln>
          </p:spPr>
          <p:txBody>
            <a:bodyPr vert="horz" wrap="square" lIns="91414" tIns="45707" rIns="91414" bIns="45707" numCol="1" anchor="t" anchorCtr="0" compatLnSpc="1">
              <a:prstTxWarp prst="textNoShape">
                <a:avLst/>
              </a:prstTxWarp>
            </a:bodyPr>
            <a:lstStyle/>
            <a:p>
              <a:pPr defTabSz="685213"/>
              <a:endParaRPr lang="en-US" sz="1400">
                <a:solidFill>
                  <a:prstClr val="white"/>
                </a:solidFill>
              </a:endParaRPr>
            </a:p>
          </p:txBody>
        </p:sp>
      </p:grpSp>
      <p:sp>
        <p:nvSpPr>
          <p:cNvPr id="21" name="Rectangle 20"/>
          <p:cNvSpPr/>
          <p:nvPr/>
        </p:nvSpPr>
        <p:spPr>
          <a:xfrm>
            <a:off x="1991414" y="3653404"/>
            <a:ext cx="482830" cy="478385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2" name="Up Arrow 21"/>
          <p:cNvSpPr/>
          <p:nvPr/>
        </p:nvSpPr>
        <p:spPr>
          <a:xfrm rot="10800000">
            <a:off x="1972893" y="1988198"/>
            <a:ext cx="478386" cy="1534409"/>
          </a:xfrm>
          <a:prstGeom prst="up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9998652" y="1379013"/>
            <a:ext cx="478386" cy="478386"/>
            <a:chOff x="609600" y="502508"/>
            <a:chExt cx="395416" cy="395416"/>
          </a:xfrm>
        </p:grpSpPr>
        <p:sp>
          <p:nvSpPr>
            <p:cNvPr id="24" name="Rectangle 23"/>
            <p:cNvSpPr/>
            <p:nvPr/>
          </p:nvSpPr>
          <p:spPr>
            <a:xfrm>
              <a:off x="609600" y="502508"/>
              <a:ext cx="395416" cy="39541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25" name="Freeform 84"/>
            <p:cNvSpPr>
              <a:spLocks noEditPoints="1"/>
            </p:cNvSpPr>
            <p:nvPr/>
          </p:nvSpPr>
          <p:spPr bwMode="auto">
            <a:xfrm>
              <a:off x="700275" y="579940"/>
              <a:ext cx="214066" cy="240550"/>
            </a:xfrm>
            <a:custGeom>
              <a:avLst/>
              <a:gdLst>
                <a:gd name="T0" fmla="*/ 604 w 1838"/>
                <a:gd name="T1" fmla="*/ 253 h 2192"/>
                <a:gd name="T2" fmla="*/ 1159 w 1838"/>
                <a:gd name="T3" fmla="*/ 963 h 2192"/>
                <a:gd name="T4" fmla="*/ 1105 w 1838"/>
                <a:gd name="T5" fmla="*/ 573 h 2192"/>
                <a:gd name="T6" fmla="*/ 214 w 1838"/>
                <a:gd name="T7" fmla="*/ 0 h 2192"/>
                <a:gd name="T8" fmla="*/ 1159 w 1838"/>
                <a:gd name="T9" fmla="*/ 694 h 2192"/>
                <a:gd name="T10" fmla="*/ 1088 w 1838"/>
                <a:gd name="T11" fmla="*/ 764 h 2192"/>
                <a:gd name="T12" fmla="*/ 284 w 1838"/>
                <a:gd name="T13" fmla="*/ 198 h 2192"/>
                <a:gd name="T14" fmla="*/ 214 w 1838"/>
                <a:gd name="T15" fmla="*/ 128 h 2192"/>
                <a:gd name="T16" fmla="*/ 1443 w 1838"/>
                <a:gd name="T17" fmla="*/ 262 h 2192"/>
                <a:gd name="T18" fmla="*/ 1309 w 1838"/>
                <a:gd name="T19" fmla="*/ 1063 h 2192"/>
                <a:gd name="T20" fmla="*/ 903 w 1838"/>
                <a:gd name="T21" fmla="*/ 764 h 2192"/>
                <a:gd name="T22" fmla="*/ 639 w 1838"/>
                <a:gd name="T23" fmla="*/ 952 h 2192"/>
                <a:gd name="T24" fmla="*/ 704 w 1838"/>
                <a:gd name="T25" fmla="*/ 1683 h 2192"/>
                <a:gd name="T26" fmla="*/ 767 w 1838"/>
                <a:gd name="T27" fmla="*/ 1191 h 2192"/>
                <a:gd name="T28" fmla="*/ 1683 w 1838"/>
                <a:gd name="T29" fmla="*/ 390 h 2192"/>
                <a:gd name="T30" fmla="*/ 1443 w 1838"/>
                <a:gd name="T31" fmla="*/ 134 h 2192"/>
                <a:gd name="T32" fmla="*/ 960 w 1838"/>
                <a:gd name="T33" fmla="*/ 198 h 2192"/>
                <a:gd name="T34" fmla="*/ 704 w 1838"/>
                <a:gd name="T35" fmla="*/ 1555 h 2192"/>
                <a:gd name="T36" fmla="*/ 775 w 1838"/>
                <a:gd name="T37" fmla="*/ 1484 h 2192"/>
                <a:gd name="T38" fmla="*/ 704 w 1838"/>
                <a:gd name="T39" fmla="*/ 694 h 2192"/>
                <a:gd name="T40" fmla="*/ 1631 w 1838"/>
                <a:gd name="T41" fmla="*/ 128 h 2192"/>
                <a:gd name="T42" fmla="*/ 1560 w 1838"/>
                <a:gd name="T43" fmla="*/ 198 h 2192"/>
                <a:gd name="T44" fmla="*/ 1230 w 1838"/>
                <a:gd name="T45" fmla="*/ 198 h 2192"/>
                <a:gd name="T46" fmla="*/ 1159 w 1838"/>
                <a:gd name="T47" fmla="*/ 128 h 2192"/>
                <a:gd name="T48" fmla="*/ 1823 w 1838"/>
                <a:gd name="T49" fmla="*/ 1484 h 2192"/>
                <a:gd name="T50" fmla="*/ 1553 w 1838"/>
                <a:gd name="T51" fmla="*/ 1670 h 2192"/>
                <a:gd name="T52" fmla="*/ 1362 w 1838"/>
                <a:gd name="T53" fmla="*/ 1922 h 2192"/>
                <a:gd name="T54" fmla="*/ 1177 w 1838"/>
                <a:gd name="T55" fmla="*/ 2192 h 2192"/>
                <a:gd name="T56" fmla="*/ 1639 w 1838"/>
                <a:gd name="T57" fmla="*/ 2192 h 2192"/>
                <a:gd name="T58" fmla="*/ 1177 w 1838"/>
                <a:gd name="T59" fmla="*/ 2064 h 2192"/>
                <a:gd name="T60" fmla="*/ 1247 w 1838"/>
                <a:gd name="T61" fmla="*/ 1993 h 2192"/>
                <a:gd name="T62" fmla="*/ 1695 w 1838"/>
                <a:gd name="T63" fmla="*/ 1484 h 2192"/>
                <a:gd name="T64" fmla="*/ 1624 w 1838"/>
                <a:gd name="T65" fmla="*/ 1414 h 2192"/>
                <a:gd name="T66" fmla="*/ 1639 w 1838"/>
                <a:gd name="T67" fmla="*/ 1922 h 2192"/>
                <a:gd name="T68" fmla="*/ 1133 w 1838"/>
                <a:gd name="T69" fmla="*/ 1678 h 2192"/>
                <a:gd name="T70" fmla="*/ 1177 w 1838"/>
                <a:gd name="T71" fmla="*/ 1286 h 2192"/>
                <a:gd name="T72" fmla="*/ 807 w 1838"/>
                <a:gd name="T73" fmla="*/ 1823 h 2192"/>
                <a:gd name="T74" fmla="*/ 384 w 1838"/>
                <a:gd name="T75" fmla="*/ 1922 h 2192"/>
                <a:gd name="T76" fmla="*/ 412 w 1838"/>
                <a:gd name="T77" fmla="*/ 764 h 2192"/>
                <a:gd name="T78" fmla="*/ 157 w 1838"/>
                <a:gd name="T79" fmla="*/ 955 h 2192"/>
                <a:gd name="T80" fmla="*/ 199 w 1838"/>
                <a:gd name="T81" fmla="*/ 2192 h 2192"/>
                <a:gd name="T82" fmla="*/ 704 w 1838"/>
                <a:gd name="T83" fmla="*/ 2192 h 2192"/>
                <a:gd name="T84" fmla="*/ 1133 w 1838"/>
                <a:gd name="T85" fmla="*/ 1678 h 2192"/>
                <a:gd name="T86" fmla="*/ 1177 w 1838"/>
                <a:gd name="T87" fmla="*/ 1555 h 2192"/>
                <a:gd name="T88" fmla="*/ 199 w 1838"/>
                <a:gd name="T89" fmla="*/ 2064 h 2192"/>
                <a:gd name="T90" fmla="*/ 270 w 1838"/>
                <a:gd name="T91" fmla="*/ 1993 h 2192"/>
                <a:gd name="T92" fmla="*/ 143 w 1838"/>
                <a:gd name="T93" fmla="*/ 764 h 2192"/>
                <a:gd name="T94" fmla="*/ 214 w 1838"/>
                <a:gd name="T95" fmla="*/ 835 h 2192"/>
                <a:gd name="T96" fmla="*/ 704 w 1838"/>
                <a:gd name="T97" fmla="*/ 1922 h 2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838" h="2192">
                  <a:moveTo>
                    <a:pt x="214" y="397"/>
                  </a:moveTo>
                  <a:cubicBezTo>
                    <a:pt x="304" y="397"/>
                    <a:pt x="381" y="336"/>
                    <a:pt x="405" y="253"/>
                  </a:cubicBezTo>
                  <a:cubicBezTo>
                    <a:pt x="604" y="253"/>
                    <a:pt x="604" y="253"/>
                    <a:pt x="604" y="253"/>
                  </a:cubicBezTo>
                  <a:cubicBezTo>
                    <a:pt x="998" y="647"/>
                    <a:pt x="998" y="647"/>
                    <a:pt x="998" y="647"/>
                  </a:cubicBezTo>
                  <a:cubicBezTo>
                    <a:pt x="974" y="680"/>
                    <a:pt x="960" y="720"/>
                    <a:pt x="960" y="764"/>
                  </a:cubicBezTo>
                  <a:cubicBezTo>
                    <a:pt x="960" y="874"/>
                    <a:pt x="1049" y="963"/>
                    <a:pt x="1159" y="963"/>
                  </a:cubicBezTo>
                  <a:cubicBezTo>
                    <a:pt x="1268" y="963"/>
                    <a:pt x="1358" y="874"/>
                    <a:pt x="1358" y="764"/>
                  </a:cubicBezTo>
                  <a:cubicBezTo>
                    <a:pt x="1358" y="655"/>
                    <a:pt x="1268" y="566"/>
                    <a:pt x="1159" y="566"/>
                  </a:cubicBezTo>
                  <a:cubicBezTo>
                    <a:pt x="1140" y="566"/>
                    <a:pt x="1122" y="568"/>
                    <a:pt x="1105" y="573"/>
                  </a:cubicBezTo>
                  <a:cubicBezTo>
                    <a:pt x="657" y="125"/>
                    <a:pt x="657" y="125"/>
                    <a:pt x="657" y="125"/>
                  </a:cubicBezTo>
                  <a:cubicBezTo>
                    <a:pt x="398" y="125"/>
                    <a:pt x="398" y="125"/>
                    <a:pt x="398" y="125"/>
                  </a:cubicBezTo>
                  <a:cubicBezTo>
                    <a:pt x="369" y="51"/>
                    <a:pt x="297" y="0"/>
                    <a:pt x="214" y="0"/>
                  </a:cubicBezTo>
                  <a:cubicBezTo>
                    <a:pt x="104" y="0"/>
                    <a:pt x="15" y="89"/>
                    <a:pt x="15" y="198"/>
                  </a:cubicBezTo>
                  <a:cubicBezTo>
                    <a:pt x="15" y="308"/>
                    <a:pt x="104" y="397"/>
                    <a:pt x="214" y="397"/>
                  </a:cubicBezTo>
                  <a:close/>
                  <a:moveTo>
                    <a:pt x="1159" y="694"/>
                  </a:moveTo>
                  <a:cubicBezTo>
                    <a:pt x="1198" y="694"/>
                    <a:pt x="1230" y="725"/>
                    <a:pt x="1230" y="764"/>
                  </a:cubicBezTo>
                  <a:cubicBezTo>
                    <a:pt x="1230" y="803"/>
                    <a:pt x="1198" y="835"/>
                    <a:pt x="1159" y="835"/>
                  </a:cubicBezTo>
                  <a:cubicBezTo>
                    <a:pt x="1120" y="835"/>
                    <a:pt x="1088" y="803"/>
                    <a:pt x="1088" y="764"/>
                  </a:cubicBezTo>
                  <a:cubicBezTo>
                    <a:pt x="1088" y="725"/>
                    <a:pt x="1120" y="694"/>
                    <a:pt x="1159" y="694"/>
                  </a:cubicBezTo>
                  <a:close/>
                  <a:moveTo>
                    <a:pt x="214" y="128"/>
                  </a:moveTo>
                  <a:cubicBezTo>
                    <a:pt x="253" y="128"/>
                    <a:pt x="284" y="159"/>
                    <a:pt x="284" y="198"/>
                  </a:cubicBezTo>
                  <a:cubicBezTo>
                    <a:pt x="284" y="237"/>
                    <a:pt x="253" y="269"/>
                    <a:pt x="214" y="269"/>
                  </a:cubicBezTo>
                  <a:cubicBezTo>
                    <a:pt x="175" y="269"/>
                    <a:pt x="143" y="237"/>
                    <a:pt x="143" y="198"/>
                  </a:cubicBezTo>
                  <a:cubicBezTo>
                    <a:pt x="143" y="159"/>
                    <a:pt x="175" y="128"/>
                    <a:pt x="214" y="128"/>
                  </a:cubicBezTo>
                  <a:close/>
                  <a:moveTo>
                    <a:pt x="1159" y="397"/>
                  </a:moveTo>
                  <a:cubicBezTo>
                    <a:pt x="1246" y="397"/>
                    <a:pt x="1320" y="341"/>
                    <a:pt x="1347" y="262"/>
                  </a:cubicBezTo>
                  <a:cubicBezTo>
                    <a:pt x="1443" y="262"/>
                    <a:pt x="1443" y="262"/>
                    <a:pt x="1443" y="262"/>
                  </a:cubicBezTo>
                  <a:cubicBezTo>
                    <a:pt x="1461" y="317"/>
                    <a:pt x="1503" y="360"/>
                    <a:pt x="1555" y="382"/>
                  </a:cubicBezTo>
                  <a:cubicBezTo>
                    <a:pt x="1555" y="817"/>
                    <a:pt x="1555" y="817"/>
                    <a:pt x="1555" y="817"/>
                  </a:cubicBezTo>
                  <a:cubicBezTo>
                    <a:pt x="1309" y="1063"/>
                    <a:pt x="1309" y="1063"/>
                    <a:pt x="1309" y="1063"/>
                  </a:cubicBezTo>
                  <a:cubicBezTo>
                    <a:pt x="767" y="1063"/>
                    <a:pt x="767" y="1063"/>
                    <a:pt x="767" y="1063"/>
                  </a:cubicBezTo>
                  <a:cubicBezTo>
                    <a:pt x="767" y="953"/>
                    <a:pt x="767" y="953"/>
                    <a:pt x="767" y="953"/>
                  </a:cubicBezTo>
                  <a:cubicBezTo>
                    <a:pt x="846" y="927"/>
                    <a:pt x="903" y="852"/>
                    <a:pt x="903" y="764"/>
                  </a:cubicBezTo>
                  <a:cubicBezTo>
                    <a:pt x="903" y="655"/>
                    <a:pt x="814" y="566"/>
                    <a:pt x="704" y="566"/>
                  </a:cubicBezTo>
                  <a:cubicBezTo>
                    <a:pt x="595" y="566"/>
                    <a:pt x="506" y="655"/>
                    <a:pt x="506" y="764"/>
                  </a:cubicBezTo>
                  <a:cubicBezTo>
                    <a:pt x="506" y="851"/>
                    <a:pt x="561" y="925"/>
                    <a:pt x="639" y="952"/>
                  </a:cubicBezTo>
                  <a:cubicBezTo>
                    <a:pt x="639" y="1297"/>
                    <a:pt x="639" y="1297"/>
                    <a:pt x="639" y="1297"/>
                  </a:cubicBezTo>
                  <a:cubicBezTo>
                    <a:pt x="561" y="1324"/>
                    <a:pt x="506" y="1398"/>
                    <a:pt x="506" y="1484"/>
                  </a:cubicBezTo>
                  <a:cubicBezTo>
                    <a:pt x="506" y="1594"/>
                    <a:pt x="595" y="1683"/>
                    <a:pt x="704" y="1683"/>
                  </a:cubicBezTo>
                  <a:cubicBezTo>
                    <a:pt x="814" y="1683"/>
                    <a:pt x="903" y="1594"/>
                    <a:pt x="903" y="1484"/>
                  </a:cubicBezTo>
                  <a:cubicBezTo>
                    <a:pt x="903" y="1397"/>
                    <a:pt x="846" y="1322"/>
                    <a:pt x="767" y="1296"/>
                  </a:cubicBezTo>
                  <a:cubicBezTo>
                    <a:pt x="767" y="1191"/>
                    <a:pt x="767" y="1191"/>
                    <a:pt x="767" y="1191"/>
                  </a:cubicBezTo>
                  <a:cubicBezTo>
                    <a:pt x="1362" y="1191"/>
                    <a:pt x="1362" y="1191"/>
                    <a:pt x="1362" y="1191"/>
                  </a:cubicBezTo>
                  <a:cubicBezTo>
                    <a:pt x="1683" y="870"/>
                    <a:pt x="1683" y="870"/>
                    <a:pt x="1683" y="870"/>
                  </a:cubicBezTo>
                  <a:cubicBezTo>
                    <a:pt x="1683" y="390"/>
                    <a:pt x="1683" y="390"/>
                    <a:pt x="1683" y="390"/>
                  </a:cubicBezTo>
                  <a:cubicBezTo>
                    <a:pt x="1768" y="367"/>
                    <a:pt x="1830" y="290"/>
                    <a:pt x="1830" y="198"/>
                  </a:cubicBezTo>
                  <a:cubicBezTo>
                    <a:pt x="1830" y="89"/>
                    <a:pt x="1740" y="0"/>
                    <a:pt x="1631" y="0"/>
                  </a:cubicBezTo>
                  <a:cubicBezTo>
                    <a:pt x="1544" y="0"/>
                    <a:pt x="1469" y="56"/>
                    <a:pt x="1443" y="134"/>
                  </a:cubicBezTo>
                  <a:cubicBezTo>
                    <a:pt x="1347" y="134"/>
                    <a:pt x="1347" y="134"/>
                    <a:pt x="1347" y="134"/>
                  </a:cubicBezTo>
                  <a:cubicBezTo>
                    <a:pt x="1320" y="56"/>
                    <a:pt x="1246" y="0"/>
                    <a:pt x="1159" y="0"/>
                  </a:cubicBezTo>
                  <a:cubicBezTo>
                    <a:pt x="1049" y="0"/>
                    <a:pt x="960" y="89"/>
                    <a:pt x="960" y="198"/>
                  </a:cubicBezTo>
                  <a:cubicBezTo>
                    <a:pt x="960" y="308"/>
                    <a:pt x="1049" y="397"/>
                    <a:pt x="1159" y="397"/>
                  </a:cubicBezTo>
                  <a:close/>
                  <a:moveTo>
                    <a:pt x="775" y="1484"/>
                  </a:moveTo>
                  <a:cubicBezTo>
                    <a:pt x="775" y="1523"/>
                    <a:pt x="743" y="1555"/>
                    <a:pt x="704" y="1555"/>
                  </a:cubicBezTo>
                  <a:cubicBezTo>
                    <a:pt x="665" y="1555"/>
                    <a:pt x="634" y="1523"/>
                    <a:pt x="634" y="1484"/>
                  </a:cubicBezTo>
                  <a:cubicBezTo>
                    <a:pt x="634" y="1445"/>
                    <a:pt x="665" y="1414"/>
                    <a:pt x="704" y="1414"/>
                  </a:cubicBezTo>
                  <a:cubicBezTo>
                    <a:pt x="743" y="1414"/>
                    <a:pt x="775" y="1445"/>
                    <a:pt x="775" y="1484"/>
                  </a:cubicBezTo>
                  <a:close/>
                  <a:moveTo>
                    <a:pt x="704" y="835"/>
                  </a:moveTo>
                  <a:cubicBezTo>
                    <a:pt x="665" y="835"/>
                    <a:pt x="634" y="803"/>
                    <a:pt x="634" y="764"/>
                  </a:cubicBezTo>
                  <a:cubicBezTo>
                    <a:pt x="634" y="725"/>
                    <a:pt x="665" y="694"/>
                    <a:pt x="704" y="694"/>
                  </a:cubicBezTo>
                  <a:cubicBezTo>
                    <a:pt x="743" y="694"/>
                    <a:pt x="775" y="725"/>
                    <a:pt x="775" y="764"/>
                  </a:cubicBezTo>
                  <a:cubicBezTo>
                    <a:pt x="775" y="803"/>
                    <a:pt x="743" y="835"/>
                    <a:pt x="704" y="835"/>
                  </a:cubicBezTo>
                  <a:close/>
                  <a:moveTo>
                    <a:pt x="1631" y="128"/>
                  </a:moveTo>
                  <a:cubicBezTo>
                    <a:pt x="1670" y="128"/>
                    <a:pt x="1702" y="159"/>
                    <a:pt x="1702" y="198"/>
                  </a:cubicBezTo>
                  <a:cubicBezTo>
                    <a:pt x="1702" y="237"/>
                    <a:pt x="1670" y="269"/>
                    <a:pt x="1631" y="269"/>
                  </a:cubicBezTo>
                  <a:cubicBezTo>
                    <a:pt x="1592" y="269"/>
                    <a:pt x="1560" y="237"/>
                    <a:pt x="1560" y="198"/>
                  </a:cubicBezTo>
                  <a:cubicBezTo>
                    <a:pt x="1560" y="159"/>
                    <a:pt x="1592" y="128"/>
                    <a:pt x="1631" y="128"/>
                  </a:cubicBezTo>
                  <a:close/>
                  <a:moveTo>
                    <a:pt x="1159" y="128"/>
                  </a:moveTo>
                  <a:cubicBezTo>
                    <a:pt x="1198" y="128"/>
                    <a:pt x="1230" y="159"/>
                    <a:pt x="1230" y="198"/>
                  </a:cubicBezTo>
                  <a:cubicBezTo>
                    <a:pt x="1230" y="237"/>
                    <a:pt x="1198" y="269"/>
                    <a:pt x="1159" y="269"/>
                  </a:cubicBezTo>
                  <a:cubicBezTo>
                    <a:pt x="1120" y="269"/>
                    <a:pt x="1088" y="237"/>
                    <a:pt x="1088" y="198"/>
                  </a:cubicBezTo>
                  <a:cubicBezTo>
                    <a:pt x="1088" y="159"/>
                    <a:pt x="1120" y="128"/>
                    <a:pt x="1159" y="128"/>
                  </a:cubicBezTo>
                  <a:close/>
                  <a:moveTo>
                    <a:pt x="1681" y="1799"/>
                  </a:moveTo>
                  <a:cubicBezTo>
                    <a:pt x="1681" y="1675"/>
                    <a:pt x="1681" y="1675"/>
                    <a:pt x="1681" y="1675"/>
                  </a:cubicBezTo>
                  <a:cubicBezTo>
                    <a:pt x="1763" y="1650"/>
                    <a:pt x="1823" y="1574"/>
                    <a:pt x="1823" y="1484"/>
                  </a:cubicBezTo>
                  <a:cubicBezTo>
                    <a:pt x="1823" y="1375"/>
                    <a:pt x="1734" y="1286"/>
                    <a:pt x="1624" y="1286"/>
                  </a:cubicBezTo>
                  <a:cubicBezTo>
                    <a:pt x="1514" y="1286"/>
                    <a:pt x="1425" y="1375"/>
                    <a:pt x="1425" y="1484"/>
                  </a:cubicBezTo>
                  <a:cubicBezTo>
                    <a:pt x="1425" y="1569"/>
                    <a:pt x="1478" y="1641"/>
                    <a:pt x="1553" y="1670"/>
                  </a:cubicBezTo>
                  <a:cubicBezTo>
                    <a:pt x="1553" y="1814"/>
                    <a:pt x="1553" y="1814"/>
                    <a:pt x="1553" y="1814"/>
                  </a:cubicBezTo>
                  <a:cubicBezTo>
                    <a:pt x="1507" y="1836"/>
                    <a:pt x="1472" y="1874"/>
                    <a:pt x="1453" y="1922"/>
                  </a:cubicBezTo>
                  <a:cubicBezTo>
                    <a:pt x="1362" y="1922"/>
                    <a:pt x="1362" y="1922"/>
                    <a:pt x="1362" y="1922"/>
                  </a:cubicBezTo>
                  <a:cubicBezTo>
                    <a:pt x="1333" y="1847"/>
                    <a:pt x="1261" y="1794"/>
                    <a:pt x="1177" y="1794"/>
                  </a:cubicBezTo>
                  <a:cubicBezTo>
                    <a:pt x="1067" y="1794"/>
                    <a:pt x="978" y="1883"/>
                    <a:pt x="978" y="1993"/>
                  </a:cubicBezTo>
                  <a:cubicBezTo>
                    <a:pt x="978" y="2103"/>
                    <a:pt x="1067" y="2192"/>
                    <a:pt x="1177" y="2192"/>
                  </a:cubicBezTo>
                  <a:cubicBezTo>
                    <a:pt x="1266" y="2192"/>
                    <a:pt x="1343" y="2132"/>
                    <a:pt x="1367" y="2050"/>
                  </a:cubicBezTo>
                  <a:cubicBezTo>
                    <a:pt x="1448" y="2050"/>
                    <a:pt x="1448" y="2050"/>
                    <a:pt x="1448" y="2050"/>
                  </a:cubicBezTo>
                  <a:cubicBezTo>
                    <a:pt x="1473" y="2132"/>
                    <a:pt x="1549" y="2192"/>
                    <a:pt x="1639" y="2192"/>
                  </a:cubicBezTo>
                  <a:cubicBezTo>
                    <a:pt x="1748" y="2192"/>
                    <a:pt x="1838" y="2103"/>
                    <a:pt x="1838" y="1993"/>
                  </a:cubicBezTo>
                  <a:cubicBezTo>
                    <a:pt x="1838" y="1898"/>
                    <a:pt x="1770" y="1818"/>
                    <a:pt x="1681" y="1799"/>
                  </a:cubicBezTo>
                  <a:close/>
                  <a:moveTo>
                    <a:pt x="1177" y="2064"/>
                  </a:moveTo>
                  <a:cubicBezTo>
                    <a:pt x="1138" y="2064"/>
                    <a:pt x="1106" y="2032"/>
                    <a:pt x="1106" y="1993"/>
                  </a:cubicBezTo>
                  <a:cubicBezTo>
                    <a:pt x="1106" y="1954"/>
                    <a:pt x="1138" y="1922"/>
                    <a:pt x="1177" y="1922"/>
                  </a:cubicBezTo>
                  <a:cubicBezTo>
                    <a:pt x="1216" y="1922"/>
                    <a:pt x="1247" y="1954"/>
                    <a:pt x="1247" y="1993"/>
                  </a:cubicBezTo>
                  <a:cubicBezTo>
                    <a:pt x="1247" y="2032"/>
                    <a:pt x="1216" y="2064"/>
                    <a:pt x="1177" y="2064"/>
                  </a:cubicBezTo>
                  <a:close/>
                  <a:moveTo>
                    <a:pt x="1624" y="1414"/>
                  </a:moveTo>
                  <a:cubicBezTo>
                    <a:pt x="1663" y="1414"/>
                    <a:pt x="1695" y="1445"/>
                    <a:pt x="1695" y="1484"/>
                  </a:cubicBezTo>
                  <a:cubicBezTo>
                    <a:pt x="1695" y="1523"/>
                    <a:pt x="1663" y="1555"/>
                    <a:pt x="1624" y="1555"/>
                  </a:cubicBezTo>
                  <a:cubicBezTo>
                    <a:pt x="1585" y="1555"/>
                    <a:pt x="1553" y="1523"/>
                    <a:pt x="1553" y="1484"/>
                  </a:cubicBezTo>
                  <a:cubicBezTo>
                    <a:pt x="1553" y="1445"/>
                    <a:pt x="1585" y="1414"/>
                    <a:pt x="1624" y="1414"/>
                  </a:cubicBezTo>
                  <a:close/>
                  <a:moveTo>
                    <a:pt x="1639" y="2064"/>
                  </a:moveTo>
                  <a:cubicBezTo>
                    <a:pt x="1600" y="2064"/>
                    <a:pt x="1568" y="2032"/>
                    <a:pt x="1568" y="1993"/>
                  </a:cubicBezTo>
                  <a:cubicBezTo>
                    <a:pt x="1568" y="1954"/>
                    <a:pt x="1600" y="1922"/>
                    <a:pt x="1639" y="1922"/>
                  </a:cubicBezTo>
                  <a:cubicBezTo>
                    <a:pt x="1678" y="1922"/>
                    <a:pt x="1710" y="1954"/>
                    <a:pt x="1710" y="1993"/>
                  </a:cubicBezTo>
                  <a:cubicBezTo>
                    <a:pt x="1710" y="2032"/>
                    <a:pt x="1678" y="2064"/>
                    <a:pt x="1639" y="2064"/>
                  </a:cubicBezTo>
                  <a:close/>
                  <a:moveTo>
                    <a:pt x="1133" y="1678"/>
                  </a:moveTo>
                  <a:cubicBezTo>
                    <a:pt x="1147" y="1681"/>
                    <a:pt x="1162" y="1683"/>
                    <a:pt x="1177" y="1683"/>
                  </a:cubicBezTo>
                  <a:cubicBezTo>
                    <a:pt x="1286" y="1683"/>
                    <a:pt x="1375" y="1594"/>
                    <a:pt x="1375" y="1484"/>
                  </a:cubicBezTo>
                  <a:cubicBezTo>
                    <a:pt x="1375" y="1375"/>
                    <a:pt x="1286" y="1286"/>
                    <a:pt x="1177" y="1286"/>
                  </a:cubicBezTo>
                  <a:cubicBezTo>
                    <a:pt x="1067" y="1286"/>
                    <a:pt x="978" y="1375"/>
                    <a:pt x="978" y="1484"/>
                  </a:cubicBezTo>
                  <a:cubicBezTo>
                    <a:pt x="978" y="1531"/>
                    <a:pt x="994" y="1575"/>
                    <a:pt x="1022" y="1609"/>
                  </a:cubicBezTo>
                  <a:cubicBezTo>
                    <a:pt x="807" y="1823"/>
                    <a:pt x="807" y="1823"/>
                    <a:pt x="807" y="1823"/>
                  </a:cubicBezTo>
                  <a:cubicBezTo>
                    <a:pt x="777" y="1805"/>
                    <a:pt x="742" y="1794"/>
                    <a:pt x="704" y="1794"/>
                  </a:cubicBezTo>
                  <a:cubicBezTo>
                    <a:pt x="620" y="1794"/>
                    <a:pt x="548" y="1847"/>
                    <a:pt x="519" y="1922"/>
                  </a:cubicBezTo>
                  <a:cubicBezTo>
                    <a:pt x="384" y="1922"/>
                    <a:pt x="384" y="1922"/>
                    <a:pt x="384" y="1922"/>
                  </a:cubicBezTo>
                  <a:cubicBezTo>
                    <a:pt x="366" y="1874"/>
                    <a:pt x="330" y="1836"/>
                    <a:pt x="285" y="1814"/>
                  </a:cubicBezTo>
                  <a:cubicBezTo>
                    <a:pt x="285" y="950"/>
                    <a:pt x="285" y="950"/>
                    <a:pt x="285" y="950"/>
                  </a:cubicBezTo>
                  <a:cubicBezTo>
                    <a:pt x="359" y="921"/>
                    <a:pt x="412" y="849"/>
                    <a:pt x="412" y="764"/>
                  </a:cubicBezTo>
                  <a:cubicBezTo>
                    <a:pt x="412" y="655"/>
                    <a:pt x="323" y="566"/>
                    <a:pt x="214" y="566"/>
                  </a:cubicBezTo>
                  <a:cubicBezTo>
                    <a:pt x="104" y="566"/>
                    <a:pt x="15" y="655"/>
                    <a:pt x="15" y="764"/>
                  </a:cubicBezTo>
                  <a:cubicBezTo>
                    <a:pt x="15" y="854"/>
                    <a:pt x="75" y="930"/>
                    <a:pt x="157" y="955"/>
                  </a:cubicBezTo>
                  <a:cubicBezTo>
                    <a:pt x="157" y="1799"/>
                    <a:pt x="157" y="1799"/>
                    <a:pt x="157" y="1799"/>
                  </a:cubicBezTo>
                  <a:cubicBezTo>
                    <a:pt x="67" y="1818"/>
                    <a:pt x="0" y="1898"/>
                    <a:pt x="0" y="1993"/>
                  </a:cubicBezTo>
                  <a:cubicBezTo>
                    <a:pt x="0" y="2103"/>
                    <a:pt x="89" y="2192"/>
                    <a:pt x="199" y="2192"/>
                  </a:cubicBezTo>
                  <a:cubicBezTo>
                    <a:pt x="289" y="2192"/>
                    <a:pt x="365" y="2132"/>
                    <a:pt x="389" y="2050"/>
                  </a:cubicBezTo>
                  <a:cubicBezTo>
                    <a:pt x="514" y="2050"/>
                    <a:pt x="514" y="2050"/>
                    <a:pt x="514" y="2050"/>
                  </a:cubicBezTo>
                  <a:cubicBezTo>
                    <a:pt x="538" y="2132"/>
                    <a:pt x="615" y="2192"/>
                    <a:pt x="704" y="2192"/>
                  </a:cubicBezTo>
                  <a:cubicBezTo>
                    <a:pt x="814" y="2192"/>
                    <a:pt x="903" y="2103"/>
                    <a:pt x="903" y="1993"/>
                  </a:cubicBezTo>
                  <a:cubicBezTo>
                    <a:pt x="903" y="1968"/>
                    <a:pt x="898" y="1944"/>
                    <a:pt x="890" y="1922"/>
                  </a:cubicBezTo>
                  <a:lnTo>
                    <a:pt x="1133" y="1678"/>
                  </a:lnTo>
                  <a:close/>
                  <a:moveTo>
                    <a:pt x="1177" y="1414"/>
                  </a:moveTo>
                  <a:cubicBezTo>
                    <a:pt x="1216" y="1414"/>
                    <a:pt x="1247" y="1445"/>
                    <a:pt x="1247" y="1484"/>
                  </a:cubicBezTo>
                  <a:cubicBezTo>
                    <a:pt x="1247" y="1523"/>
                    <a:pt x="1216" y="1555"/>
                    <a:pt x="1177" y="1555"/>
                  </a:cubicBezTo>
                  <a:cubicBezTo>
                    <a:pt x="1138" y="1555"/>
                    <a:pt x="1106" y="1523"/>
                    <a:pt x="1106" y="1484"/>
                  </a:cubicBezTo>
                  <a:cubicBezTo>
                    <a:pt x="1106" y="1445"/>
                    <a:pt x="1138" y="1414"/>
                    <a:pt x="1177" y="1414"/>
                  </a:cubicBezTo>
                  <a:close/>
                  <a:moveTo>
                    <a:pt x="199" y="2064"/>
                  </a:moveTo>
                  <a:cubicBezTo>
                    <a:pt x="160" y="2064"/>
                    <a:pt x="128" y="2032"/>
                    <a:pt x="128" y="1993"/>
                  </a:cubicBezTo>
                  <a:cubicBezTo>
                    <a:pt x="128" y="1954"/>
                    <a:pt x="160" y="1922"/>
                    <a:pt x="199" y="1922"/>
                  </a:cubicBezTo>
                  <a:cubicBezTo>
                    <a:pt x="238" y="1922"/>
                    <a:pt x="270" y="1954"/>
                    <a:pt x="270" y="1993"/>
                  </a:cubicBezTo>
                  <a:cubicBezTo>
                    <a:pt x="270" y="2032"/>
                    <a:pt x="238" y="2064"/>
                    <a:pt x="199" y="2064"/>
                  </a:cubicBezTo>
                  <a:close/>
                  <a:moveTo>
                    <a:pt x="214" y="835"/>
                  </a:moveTo>
                  <a:cubicBezTo>
                    <a:pt x="175" y="835"/>
                    <a:pt x="143" y="803"/>
                    <a:pt x="143" y="764"/>
                  </a:cubicBezTo>
                  <a:cubicBezTo>
                    <a:pt x="143" y="725"/>
                    <a:pt x="175" y="694"/>
                    <a:pt x="214" y="694"/>
                  </a:cubicBezTo>
                  <a:cubicBezTo>
                    <a:pt x="253" y="694"/>
                    <a:pt x="284" y="725"/>
                    <a:pt x="284" y="764"/>
                  </a:cubicBezTo>
                  <a:cubicBezTo>
                    <a:pt x="284" y="803"/>
                    <a:pt x="253" y="835"/>
                    <a:pt x="214" y="835"/>
                  </a:cubicBezTo>
                  <a:close/>
                  <a:moveTo>
                    <a:pt x="704" y="2064"/>
                  </a:moveTo>
                  <a:cubicBezTo>
                    <a:pt x="665" y="2064"/>
                    <a:pt x="634" y="2032"/>
                    <a:pt x="634" y="1993"/>
                  </a:cubicBezTo>
                  <a:cubicBezTo>
                    <a:pt x="634" y="1954"/>
                    <a:pt x="665" y="1922"/>
                    <a:pt x="704" y="1922"/>
                  </a:cubicBezTo>
                  <a:cubicBezTo>
                    <a:pt x="743" y="1922"/>
                    <a:pt x="775" y="1954"/>
                    <a:pt x="775" y="1993"/>
                  </a:cubicBezTo>
                  <a:cubicBezTo>
                    <a:pt x="775" y="2032"/>
                    <a:pt x="743" y="2064"/>
                    <a:pt x="704" y="2064"/>
                  </a:cubicBezTo>
                  <a:close/>
                </a:path>
              </a:pathLst>
            </a:custGeom>
            <a:solidFill>
              <a:srgbClr val="FBFBFB"/>
            </a:solidFill>
            <a:ln>
              <a:noFill/>
            </a:ln>
          </p:spPr>
          <p:txBody>
            <a:bodyPr vert="horz" wrap="square" lIns="91414" tIns="45707" rIns="91414" bIns="45707" numCol="1" anchor="t" anchorCtr="0" compatLnSpc="1">
              <a:prstTxWarp prst="textNoShape">
                <a:avLst/>
              </a:prstTxWarp>
            </a:bodyPr>
            <a:lstStyle/>
            <a:p>
              <a:pPr defTabSz="685213"/>
              <a:endParaRPr lang="en-US" sz="1400">
                <a:solidFill>
                  <a:prstClr val="white"/>
                </a:solidFill>
              </a:endParaRPr>
            </a:p>
          </p:txBody>
        </p:sp>
      </p:grpSp>
      <p:sp>
        <p:nvSpPr>
          <p:cNvPr id="26" name="Rectangle 25"/>
          <p:cNvSpPr/>
          <p:nvPr/>
        </p:nvSpPr>
        <p:spPr>
          <a:xfrm>
            <a:off x="9998652" y="3653404"/>
            <a:ext cx="482830" cy="478385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7" name="Up Arrow 26"/>
          <p:cNvSpPr/>
          <p:nvPr/>
        </p:nvSpPr>
        <p:spPr>
          <a:xfrm>
            <a:off x="9980131" y="1988198"/>
            <a:ext cx="478386" cy="1534409"/>
          </a:xfrm>
          <a:prstGeom prst="up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cxnSp>
        <p:nvCxnSpPr>
          <p:cNvPr id="28" name="Straight Connector 27"/>
          <p:cNvCxnSpPr/>
          <p:nvPr/>
        </p:nvCxnSpPr>
        <p:spPr>
          <a:xfrm flipH="1">
            <a:off x="3418922" y="1239131"/>
            <a:ext cx="16815" cy="4949108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H="1">
            <a:off x="6136576" y="1386135"/>
            <a:ext cx="16815" cy="4949108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H="1">
            <a:off x="8804739" y="1386135"/>
            <a:ext cx="16815" cy="4949108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962661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Picture 18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434888" cy="6994525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chemeClr val="bg1"/>
                </a:solidFill>
              </a:rPr>
              <a:t>Industrial</a:t>
            </a:r>
            <a:r>
              <a:rPr lang="es-ES" dirty="0" smtClean="0">
                <a:solidFill>
                  <a:schemeClr val="bg1"/>
                </a:solidFill>
              </a:rPr>
              <a:t> </a:t>
            </a:r>
            <a:r>
              <a:rPr lang="es-ES" dirty="0">
                <a:solidFill>
                  <a:schemeClr val="bg1"/>
                </a:solidFill>
              </a:rPr>
              <a:t>Internet of </a:t>
            </a:r>
            <a:r>
              <a:rPr lang="es-ES" dirty="0" err="1">
                <a:solidFill>
                  <a:schemeClr val="bg1"/>
                </a:solidFill>
              </a:rPr>
              <a:t>Things</a:t>
            </a:r>
            <a:endParaRPr lang="es-ES" dirty="0">
              <a:solidFill>
                <a:schemeClr val="bg1"/>
              </a:solidFill>
            </a:endParaRPr>
          </a:p>
        </p:txBody>
      </p:sp>
      <p:grpSp>
        <p:nvGrpSpPr>
          <p:cNvPr id="184" name="Group 183"/>
          <p:cNvGrpSpPr/>
          <p:nvPr/>
        </p:nvGrpSpPr>
        <p:grpSpPr>
          <a:xfrm>
            <a:off x="462515" y="1151296"/>
            <a:ext cx="11275466" cy="5587894"/>
            <a:chOff x="462515" y="1185968"/>
            <a:chExt cx="11275466" cy="5587894"/>
          </a:xfrm>
        </p:grpSpPr>
        <p:grpSp>
          <p:nvGrpSpPr>
            <p:cNvPr id="4" name="Group 3"/>
            <p:cNvGrpSpPr/>
            <p:nvPr/>
          </p:nvGrpSpPr>
          <p:grpSpPr>
            <a:xfrm>
              <a:off x="3321844" y="1185968"/>
              <a:ext cx="2697480" cy="2743200"/>
              <a:chOff x="3361773" y="1929648"/>
              <a:chExt cx="2697480" cy="2743200"/>
            </a:xfrm>
          </p:grpSpPr>
          <p:sp>
            <p:nvSpPr>
              <p:cNvPr id="5" name="Rectangle 4"/>
              <p:cNvSpPr/>
              <p:nvPr/>
            </p:nvSpPr>
            <p:spPr>
              <a:xfrm>
                <a:off x="3361773" y="1929648"/>
                <a:ext cx="2697480" cy="2743200"/>
              </a:xfrm>
              <a:prstGeom prst="rect">
                <a:avLst/>
              </a:prstGeom>
              <a:solidFill>
                <a:srgbClr val="67217A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123190" tIns="82550" rIns="123190" bIns="82550" rtlCol="0" anchor="t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36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Light"/>
                    <a:ea typeface="+mn-ea"/>
                    <a:cs typeface="+mn-cs"/>
                  </a:rPr>
                  <a:t>Connectivity</a:t>
                </a:r>
                <a:endParaRPr kumimoji="0" 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endParaRPr>
              </a:p>
            </p:txBody>
          </p:sp>
          <p:sp>
            <p:nvSpPr>
              <p:cNvPr id="6" name="Oval 5"/>
              <p:cNvSpPr>
                <a:spLocks noChangeArrowheads="1"/>
              </p:cNvSpPr>
              <p:nvPr/>
            </p:nvSpPr>
            <p:spPr bwMode="auto">
              <a:xfrm>
                <a:off x="5747204" y="4305711"/>
                <a:ext cx="157212" cy="156982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endParaRPr>
              </a:p>
            </p:txBody>
          </p:sp>
          <p:sp>
            <p:nvSpPr>
              <p:cNvPr id="7" name="Freeform 6"/>
              <p:cNvSpPr>
                <a:spLocks/>
              </p:cNvSpPr>
              <p:nvPr/>
            </p:nvSpPr>
            <p:spPr bwMode="auto">
              <a:xfrm>
                <a:off x="5574454" y="4133850"/>
                <a:ext cx="332399" cy="330969"/>
              </a:xfrm>
              <a:custGeom>
                <a:avLst/>
                <a:gdLst>
                  <a:gd name="T0" fmla="*/ 88 w 460"/>
                  <a:gd name="T1" fmla="*/ 460 h 460"/>
                  <a:gd name="T2" fmla="*/ 0 w 460"/>
                  <a:gd name="T3" fmla="*/ 460 h 460"/>
                  <a:gd name="T4" fmla="*/ 460 w 460"/>
                  <a:gd name="T5" fmla="*/ 0 h 460"/>
                  <a:gd name="T6" fmla="*/ 460 w 460"/>
                  <a:gd name="T7" fmla="*/ 88 h 460"/>
                  <a:gd name="T8" fmla="*/ 88 w 460"/>
                  <a:gd name="T9" fmla="*/ 460 h 4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0" h="460">
                    <a:moveTo>
                      <a:pt x="88" y="460"/>
                    </a:moveTo>
                    <a:cubicBezTo>
                      <a:pt x="0" y="460"/>
                      <a:pt x="0" y="460"/>
                      <a:pt x="0" y="460"/>
                    </a:cubicBezTo>
                    <a:cubicBezTo>
                      <a:pt x="0" y="206"/>
                      <a:pt x="206" y="0"/>
                      <a:pt x="460" y="0"/>
                    </a:cubicBezTo>
                    <a:cubicBezTo>
                      <a:pt x="460" y="88"/>
                      <a:pt x="460" y="88"/>
                      <a:pt x="460" y="88"/>
                    </a:cubicBezTo>
                    <a:cubicBezTo>
                      <a:pt x="255" y="88"/>
                      <a:pt x="88" y="255"/>
                      <a:pt x="88" y="460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endParaRPr>
              </a:p>
            </p:txBody>
          </p:sp>
          <p:sp>
            <p:nvSpPr>
              <p:cNvPr id="8" name="Freeform 7"/>
              <p:cNvSpPr>
                <a:spLocks/>
              </p:cNvSpPr>
              <p:nvPr/>
            </p:nvSpPr>
            <p:spPr bwMode="auto">
              <a:xfrm>
                <a:off x="5430038" y="3989925"/>
                <a:ext cx="476815" cy="474894"/>
              </a:xfrm>
              <a:custGeom>
                <a:avLst/>
                <a:gdLst>
                  <a:gd name="T0" fmla="*/ 88 w 660"/>
                  <a:gd name="T1" fmla="*/ 660 h 660"/>
                  <a:gd name="T2" fmla="*/ 0 w 660"/>
                  <a:gd name="T3" fmla="*/ 660 h 660"/>
                  <a:gd name="T4" fmla="*/ 660 w 660"/>
                  <a:gd name="T5" fmla="*/ 0 h 660"/>
                  <a:gd name="T6" fmla="*/ 660 w 660"/>
                  <a:gd name="T7" fmla="*/ 88 h 660"/>
                  <a:gd name="T8" fmla="*/ 88 w 660"/>
                  <a:gd name="T9" fmla="*/ 660 h 6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60" h="660">
                    <a:moveTo>
                      <a:pt x="88" y="660"/>
                    </a:moveTo>
                    <a:cubicBezTo>
                      <a:pt x="0" y="660"/>
                      <a:pt x="0" y="660"/>
                      <a:pt x="0" y="660"/>
                    </a:cubicBezTo>
                    <a:cubicBezTo>
                      <a:pt x="0" y="296"/>
                      <a:pt x="296" y="0"/>
                      <a:pt x="660" y="0"/>
                    </a:cubicBezTo>
                    <a:cubicBezTo>
                      <a:pt x="660" y="88"/>
                      <a:pt x="660" y="88"/>
                      <a:pt x="660" y="88"/>
                    </a:cubicBezTo>
                    <a:cubicBezTo>
                      <a:pt x="345" y="88"/>
                      <a:pt x="88" y="345"/>
                      <a:pt x="88" y="660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endParaRPr>
              </a:p>
            </p:txBody>
          </p:sp>
          <p:sp>
            <p:nvSpPr>
              <p:cNvPr id="9" name="Freeform 8"/>
              <p:cNvSpPr>
                <a:spLocks/>
              </p:cNvSpPr>
              <p:nvPr/>
            </p:nvSpPr>
            <p:spPr bwMode="auto">
              <a:xfrm>
                <a:off x="5285623" y="3845695"/>
                <a:ext cx="621230" cy="619124"/>
              </a:xfrm>
              <a:custGeom>
                <a:avLst/>
                <a:gdLst>
                  <a:gd name="T0" fmla="*/ 88 w 860"/>
                  <a:gd name="T1" fmla="*/ 860 h 860"/>
                  <a:gd name="T2" fmla="*/ 0 w 860"/>
                  <a:gd name="T3" fmla="*/ 860 h 860"/>
                  <a:gd name="T4" fmla="*/ 252 w 860"/>
                  <a:gd name="T5" fmla="*/ 252 h 860"/>
                  <a:gd name="T6" fmla="*/ 860 w 860"/>
                  <a:gd name="T7" fmla="*/ 0 h 860"/>
                  <a:gd name="T8" fmla="*/ 860 w 860"/>
                  <a:gd name="T9" fmla="*/ 88 h 860"/>
                  <a:gd name="T10" fmla="*/ 88 w 860"/>
                  <a:gd name="T11" fmla="*/ 860 h 8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60" h="860">
                    <a:moveTo>
                      <a:pt x="88" y="860"/>
                    </a:moveTo>
                    <a:cubicBezTo>
                      <a:pt x="0" y="860"/>
                      <a:pt x="0" y="860"/>
                      <a:pt x="0" y="860"/>
                    </a:cubicBezTo>
                    <a:cubicBezTo>
                      <a:pt x="0" y="630"/>
                      <a:pt x="89" y="414"/>
                      <a:pt x="252" y="252"/>
                    </a:cubicBezTo>
                    <a:cubicBezTo>
                      <a:pt x="414" y="89"/>
                      <a:pt x="630" y="0"/>
                      <a:pt x="860" y="0"/>
                    </a:cubicBezTo>
                    <a:cubicBezTo>
                      <a:pt x="860" y="88"/>
                      <a:pt x="860" y="88"/>
                      <a:pt x="860" y="88"/>
                    </a:cubicBezTo>
                    <a:cubicBezTo>
                      <a:pt x="434" y="88"/>
                      <a:pt x="88" y="434"/>
                      <a:pt x="88" y="860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endParaRPr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6181172" y="1185968"/>
              <a:ext cx="2697480" cy="2743200"/>
              <a:chOff x="6221101" y="1929648"/>
              <a:chExt cx="2697480" cy="2743200"/>
            </a:xfrm>
          </p:grpSpPr>
          <p:sp>
            <p:nvSpPr>
              <p:cNvPr id="11" name="Rectangle 10"/>
              <p:cNvSpPr/>
              <p:nvPr/>
            </p:nvSpPr>
            <p:spPr>
              <a:xfrm>
                <a:off x="6221101" y="1929648"/>
                <a:ext cx="2697480" cy="2743200"/>
              </a:xfrm>
              <a:prstGeom prst="rect">
                <a:avLst/>
              </a:prstGeom>
              <a:solidFill>
                <a:srgbClr val="67217A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123190" tIns="82550" rIns="123190" bIns="82550" rtlCol="0" anchor="t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36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Light"/>
                    <a:ea typeface="+mn-ea"/>
                    <a:cs typeface="+mn-cs"/>
                  </a:rPr>
                  <a:t>Big</a:t>
                </a:r>
                <a:r>
                  <a:rPr kumimoji="0" lang="en-US" sz="3600" b="0" i="0" u="none" strike="noStrike" kern="1200" cap="none" spc="0" normalizeH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Light"/>
                    <a:ea typeface="+mn-ea"/>
                    <a:cs typeface="+mn-cs"/>
                  </a:rPr>
                  <a:t> </a:t>
                </a:r>
                <a:r>
                  <a:rPr kumimoji="0" lang="en-US" sz="36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Light"/>
                    <a:ea typeface="+mn-ea"/>
                    <a:cs typeface="+mn-cs"/>
                  </a:rPr>
                  <a:t>Data</a:t>
                </a:r>
                <a:endParaRPr kumimoji="0" 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endParaRPr>
              </a:p>
            </p:txBody>
          </p:sp>
          <p:grpSp>
            <p:nvGrpSpPr>
              <p:cNvPr id="12" name="Group 11"/>
              <p:cNvGrpSpPr/>
              <p:nvPr/>
            </p:nvGrpSpPr>
            <p:grpSpPr>
              <a:xfrm>
                <a:off x="8025938" y="3773633"/>
                <a:ext cx="740243" cy="691186"/>
                <a:chOff x="-5364163" y="-2738437"/>
                <a:chExt cx="4327525" cy="4054475"/>
              </a:xfrm>
              <a:solidFill>
                <a:schemeClr val="bg2"/>
              </a:solidFill>
            </p:grpSpPr>
            <p:sp>
              <p:nvSpPr>
                <p:cNvPr id="13" name="Freeform 5"/>
                <p:cNvSpPr>
                  <a:spLocks/>
                </p:cNvSpPr>
                <p:nvPr/>
              </p:nvSpPr>
              <p:spPr bwMode="auto">
                <a:xfrm>
                  <a:off x="-3487738" y="236538"/>
                  <a:ext cx="447675" cy="1063625"/>
                </a:xfrm>
                <a:custGeom>
                  <a:avLst/>
                  <a:gdLst>
                    <a:gd name="T0" fmla="*/ 44 w 119"/>
                    <a:gd name="T1" fmla="*/ 24 h 283"/>
                    <a:gd name="T2" fmla="*/ 0 w 119"/>
                    <a:gd name="T3" fmla="*/ 41 h 283"/>
                    <a:gd name="T4" fmla="*/ 0 w 119"/>
                    <a:gd name="T5" fmla="*/ 93 h 283"/>
                    <a:gd name="T6" fmla="*/ 16 w 119"/>
                    <a:gd name="T7" fmla="*/ 89 h 283"/>
                    <a:gd name="T8" fmla="*/ 32 w 119"/>
                    <a:gd name="T9" fmla="*/ 84 h 283"/>
                    <a:gd name="T10" fmla="*/ 47 w 119"/>
                    <a:gd name="T11" fmla="*/ 77 h 283"/>
                    <a:gd name="T12" fmla="*/ 59 w 119"/>
                    <a:gd name="T13" fmla="*/ 69 h 283"/>
                    <a:gd name="T14" fmla="*/ 59 w 119"/>
                    <a:gd name="T15" fmla="*/ 283 h 283"/>
                    <a:gd name="T16" fmla="*/ 119 w 119"/>
                    <a:gd name="T17" fmla="*/ 283 h 283"/>
                    <a:gd name="T18" fmla="*/ 119 w 119"/>
                    <a:gd name="T19" fmla="*/ 0 h 283"/>
                    <a:gd name="T20" fmla="*/ 83 w 119"/>
                    <a:gd name="T21" fmla="*/ 0 h 283"/>
                    <a:gd name="T22" fmla="*/ 44 w 119"/>
                    <a:gd name="T23" fmla="*/ 24 h 2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19" h="283">
                      <a:moveTo>
                        <a:pt x="44" y="24"/>
                      </a:moveTo>
                      <a:cubicBezTo>
                        <a:pt x="31" y="31"/>
                        <a:pt x="16" y="37"/>
                        <a:pt x="0" y="41"/>
                      </a:cubicBezTo>
                      <a:cubicBezTo>
                        <a:pt x="0" y="93"/>
                        <a:pt x="0" y="93"/>
                        <a:pt x="0" y="93"/>
                      </a:cubicBezTo>
                      <a:cubicBezTo>
                        <a:pt x="5" y="92"/>
                        <a:pt x="11" y="91"/>
                        <a:pt x="16" y="89"/>
                      </a:cubicBezTo>
                      <a:cubicBezTo>
                        <a:pt x="22" y="88"/>
                        <a:pt x="27" y="86"/>
                        <a:pt x="32" y="84"/>
                      </a:cubicBezTo>
                      <a:cubicBezTo>
                        <a:pt x="37" y="82"/>
                        <a:pt x="42" y="79"/>
                        <a:pt x="47" y="77"/>
                      </a:cubicBezTo>
                      <a:cubicBezTo>
                        <a:pt x="51" y="74"/>
                        <a:pt x="55" y="71"/>
                        <a:pt x="59" y="69"/>
                      </a:cubicBezTo>
                      <a:cubicBezTo>
                        <a:pt x="59" y="283"/>
                        <a:pt x="59" y="283"/>
                        <a:pt x="59" y="283"/>
                      </a:cubicBezTo>
                      <a:cubicBezTo>
                        <a:pt x="119" y="283"/>
                        <a:pt x="119" y="283"/>
                        <a:pt x="119" y="283"/>
                      </a:cubicBezTo>
                      <a:cubicBezTo>
                        <a:pt x="119" y="0"/>
                        <a:pt x="119" y="0"/>
                        <a:pt x="119" y="0"/>
                      </a:cubicBezTo>
                      <a:cubicBezTo>
                        <a:pt x="83" y="0"/>
                        <a:pt x="83" y="0"/>
                        <a:pt x="83" y="0"/>
                      </a:cubicBezTo>
                      <a:cubicBezTo>
                        <a:pt x="71" y="8"/>
                        <a:pt x="59" y="16"/>
                        <a:pt x="44" y="2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36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  <a:ea typeface="+mn-ea"/>
                    <a:cs typeface="+mn-cs"/>
                  </a:endParaRPr>
                </a:p>
              </p:txBody>
            </p:sp>
            <p:sp>
              <p:nvSpPr>
                <p:cNvPr id="14" name="Freeform 6"/>
                <p:cNvSpPr>
                  <a:spLocks noEditPoints="1"/>
                </p:cNvSpPr>
                <p:nvPr/>
              </p:nvSpPr>
              <p:spPr bwMode="auto">
                <a:xfrm>
                  <a:off x="-5364163" y="-1246187"/>
                  <a:ext cx="752475" cy="1076325"/>
                </a:xfrm>
                <a:custGeom>
                  <a:avLst/>
                  <a:gdLst>
                    <a:gd name="T0" fmla="*/ 104 w 200"/>
                    <a:gd name="T1" fmla="*/ 0 h 286"/>
                    <a:gd name="T2" fmla="*/ 26 w 200"/>
                    <a:gd name="T3" fmla="*/ 38 h 286"/>
                    <a:gd name="T4" fmla="*/ 0 w 200"/>
                    <a:gd name="T5" fmla="*/ 148 h 286"/>
                    <a:gd name="T6" fmla="*/ 98 w 200"/>
                    <a:gd name="T7" fmla="*/ 286 h 286"/>
                    <a:gd name="T8" fmla="*/ 174 w 200"/>
                    <a:gd name="T9" fmla="*/ 249 h 286"/>
                    <a:gd name="T10" fmla="*/ 200 w 200"/>
                    <a:gd name="T11" fmla="*/ 141 h 286"/>
                    <a:gd name="T12" fmla="*/ 104 w 200"/>
                    <a:gd name="T13" fmla="*/ 0 h 286"/>
                    <a:gd name="T14" fmla="*/ 100 w 200"/>
                    <a:gd name="T15" fmla="*/ 240 h 286"/>
                    <a:gd name="T16" fmla="*/ 62 w 200"/>
                    <a:gd name="T17" fmla="*/ 146 h 286"/>
                    <a:gd name="T18" fmla="*/ 101 w 200"/>
                    <a:gd name="T19" fmla="*/ 47 h 286"/>
                    <a:gd name="T20" fmla="*/ 138 w 200"/>
                    <a:gd name="T21" fmla="*/ 143 h 286"/>
                    <a:gd name="T22" fmla="*/ 100 w 200"/>
                    <a:gd name="T23" fmla="*/ 240 h 2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200" h="286">
                      <a:moveTo>
                        <a:pt x="104" y="0"/>
                      </a:moveTo>
                      <a:cubicBezTo>
                        <a:pt x="70" y="0"/>
                        <a:pt x="44" y="13"/>
                        <a:pt x="26" y="38"/>
                      </a:cubicBezTo>
                      <a:cubicBezTo>
                        <a:pt x="8" y="63"/>
                        <a:pt x="0" y="100"/>
                        <a:pt x="0" y="148"/>
                      </a:cubicBezTo>
                      <a:cubicBezTo>
                        <a:pt x="0" y="240"/>
                        <a:pt x="32" y="286"/>
                        <a:pt x="98" y="286"/>
                      </a:cubicBezTo>
                      <a:cubicBezTo>
                        <a:pt x="131" y="286"/>
                        <a:pt x="156" y="274"/>
                        <a:pt x="174" y="249"/>
                      </a:cubicBezTo>
                      <a:cubicBezTo>
                        <a:pt x="191" y="224"/>
                        <a:pt x="200" y="188"/>
                        <a:pt x="200" y="141"/>
                      </a:cubicBezTo>
                      <a:cubicBezTo>
                        <a:pt x="200" y="47"/>
                        <a:pt x="168" y="0"/>
                        <a:pt x="104" y="0"/>
                      </a:cubicBezTo>
                      <a:close/>
                      <a:moveTo>
                        <a:pt x="100" y="240"/>
                      </a:moveTo>
                      <a:cubicBezTo>
                        <a:pt x="74" y="240"/>
                        <a:pt x="62" y="208"/>
                        <a:pt x="62" y="146"/>
                      </a:cubicBezTo>
                      <a:cubicBezTo>
                        <a:pt x="62" y="80"/>
                        <a:pt x="75" y="47"/>
                        <a:pt x="101" y="47"/>
                      </a:cubicBezTo>
                      <a:cubicBezTo>
                        <a:pt x="126" y="47"/>
                        <a:pt x="138" y="79"/>
                        <a:pt x="138" y="143"/>
                      </a:cubicBezTo>
                      <a:cubicBezTo>
                        <a:pt x="138" y="207"/>
                        <a:pt x="126" y="240"/>
                        <a:pt x="100" y="24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36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  <a:ea typeface="+mn-ea"/>
                    <a:cs typeface="+mn-cs"/>
                  </a:endParaRPr>
                </a:p>
              </p:txBody>
            </p:sp>
            <p:sp>
              <p:nvSpPr>
                <p:cNvPr id="15" name="Freeform 7"/>
                <p:cNvSpPr>
                  <a:spLocks/>
                </p:cNvSpPr>
                <p:nvPr/>
              </p:nvSpPr>
              <p:spPr bwMode="auto">
                <a:xfrm>
                  <a:off x="-4344988" y="-1249362"/>
                  <a:ext cx="450850" cy="1060450"/>
                </a:xfrm>
                <a:custGeom>
                  <a:avLst/>
                  <a:gdLst>
                    <a:gd name="T0" fmla="*/ 120 w 120"/>
                    <a:gd name="T1" fmla="*/ 282 h 282"/>
                    <a:gd name="T2" fmla="*/ 120 w 120"/>
                    <a:gd name="T3" fmla="*/ 0 h 282"/>
                    <a:gd name="T4" fmla="*/ 83 w 120"/>
                    <a:gd name="T5" fmla="*/ 0 h 282"/>
                    <a:gd name="T6" fmla="*/ 45 w 120"/>
                    <a:gd name="T7" fmla="*/ 23 h 282"/>
                    <a:gd name="T8" fmla="*/ 0 w 120"/>
                    <a:gd name="T9" fmla="*/ 41 h 282"/>
                    <a:gd name="T10" fmla="*/ 0 w 120"/>
                    <a:gd name="T11" fmla="*/ 92 h 282"/>
                    <a:gd name="T12" fmla="*/ 17 w 120"/>
                    <a:gd name="T13" fmla="*/ 89 h 282"/>
                    <a:gd name="T14" fmla="*/ 33 w 120"/>
                    <a:gd name="T15" fmla="*/ 84 h 282"/>
                    <a:gd name="T16" fmla="*/ 47 w 120"/>
                    <a:gd name="T17" fmla="*/ 77 h 282"/>
                    <a:gd name="T18" fmla="*/ 59 w 120"/>
                    <a:gd name="T19" fmla="*/ 68 h 282"/>
                    <a:gd name="T20" fmla="*/ 59 w 120"/>
                    <a:gd name="T21" fmla="*/ 282 h 282"/>
                    <a:gd name="T22" fmla="*/ 120 w 120"/>
                    <a:gd name="T23" fmla="*/ 282 h 2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20" h="282">
                      <a:moveTo>
                        <a:pt x="120" y="282"/>
                      </a:moveTo>
                      <a:cubicBezTo>
                        <a:pt x="120" y="0"/>
                        <a:pt x="120" y="0"/>
                        <a:pt x="120" y="0"/>
                      </a:cubicBezTo>
                      <a:cubicBezTo>
                        <a:pt x="83" y="0"/>
                        <a:pt x="83" y="0"/>
                        <a:pt x="83" y="0"/>
                      </a:cubicBezTo>
                      <a:cubicBezTo>
                        <a:pt x="72" y="8"/>
                        <a:pt x="59" y="16"/>
                        <a:pt x="45" y="23"/>
                      </a:cubicBezTo>
                      <a:cubicBezTo>
                        <a:pt x="31" y="31"/>
                        <a:pt x="16" y="36"/>
                        <a:pt x="0" y="41"/>
                      </a:cubicBezTo>
                      <a:cubicBezTo>
                        <a:pt x="0" y="92"/>
                        <a:pt x="0" y="92"/>
                        <a:pt x="0" y="92"/>
                      </a:cubicBezTo>
                      <a:cubicBezTo>
                        <a:pt x="6" y="92"/>
                        <a:pt x="11" y="91"/>
                        <a:pt x="17" y="89"/>
                      </a:cubicBezTo>
                      <a:cubicBezTo>
                        <a:pt x="22" y="88"/>
                        <a:pt x="28" y="86"/>
                        <a:pt x="33" y="84"/>
                      </a:cubicBezTo>
                      <a:cubicBezTo>
                        <a:pt x="38" y="82"/>
                        <a:pt x="43" y="79"/>
                        <a:pt x="47" y="77"/>
                      </a:cubicBezTo>
                      <a:cubicBezTo>
                        <a:pt x="52" y="74"/>
                        <a:pt x="56" y="71"/>
                        <a:pt x="59" y="68"/>
                      </a:cubicBezTo>
                      <a:cubicBezTo>
                        <a:pt x="59" y="282"/>
                        <a:pt x="59" y="282"/>
                        <a:pt x="59" y="282"/>
                      </a:cubicBezTo>
                      <a:lnTo>
                        <a:pt x="120" y="28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36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  <a:ea typeface="+mn-ea"/>
                    <a:cs typeface="+mn-cs"/>
                  </a:endParaRPr>
                </a:p>
              </p:txBody>
            </p:sp>
            <p:sp>
              <p:nvSpPr>
                <p:cNvPr id="16" name="Freeform 8"/>
                <p:cNvSpPr>
                  <a:spLocks noEditPoints="1"/>
                </p:cNvSpPr>
                <p:nvPr/>
              </p:nvSpPr>
              <p:spPr bwMode="auto">
                <a:xfrm>
                  <a:off x="-4446588" y="-2732087"/>
                  <a:ext cx="755650" cy="1076325"/>
                </a:xfrm>
                <a:custGeom>
                  <a:avLst/>
                  <a:gdLst>
                    <a:gd name="T0" fmla="*/ 104 w 201"/>
                    <a:gd name="T1" fmla="*/ 0 h 286"/>
                    <a:gd name="T2" fmla="*/ 27 w 201"/>
                    <a:gd name="T3" fmla="*/ 38 h 286"/>
                    <a:gd name="T4" fmla="*/ 0 w 201"/>
                    <a:gd name="T5" fmla="*/ 147 h 286"/>
                    <a:gd name="T6" fmla="*/ 99 w 201"/>
                    <a:gd name="T7" fmla="*/ 286 h 286"/>
                    <a:gd name="T8" fmla="*/ 174 w 201"/>
                    <a:gd name="T9" fmla="*/ 249 h 286"/>
                    <a:gd name="T10" fmla="*/ 201 w 201"/>
                    <a:gd name="T11" fmla="*/ 141 h 286"/>
                    <a:gd name="T12" fmla="*/ 104 w 201"/>
                    <a:gd name="T13" fmla="*/ 0 h 286"/>
                    <a:gd name="T14" fmla="*/ 101 w 201"/>
                    <a:gd name="T15" fmla="*/ 239 h 286"/>
                    <a:gd name="T16" fmla="*/ 62 w 201"/>
                    <a:gd name="T17" fmla="*/ 146 h 286"/>
                    <a:gd name="T18" fmla="*/ 101 w 201"/>
                    <a:gd name="T19" fmla="*/ 46 h 286"/>
                    <a:gd name="T20" fmla="*/ 138 w 201"/>
                    <a:gd name="T21" fmla="*/ 143 h 286"/>
                    <a:gd name="T22" fmla="*/ 101 w 201"/>
                    <a:gd name="T23" fmla="*/ 239 h 2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201" h="286">
                      <a:moveTo>
                        <a:pt x="104" y="0"/>
                      </a:moveTo>
                      <a:cubicBezTo>
                        <a:pt x="70" y="0"/>
                        <a:pt x="44" y="13"/>
                        <a:pt x="27" y="38"/>
                      </a:cubicBezTo>
                      <a:cubicBezTo>
                        <a:pt x="9" y="63"/>
                        <a:pt x="0" y="99"/>
                        <a:pt x="0" y="147"/>
                      </a:cubicBezTo>
                      <a:cubicBezTo>
                        <a:pt x="0" y="240"/>
                        <a:pt x="33" y="286"/>
                        <a:pt x="99" y="286"/>
                      </a:cubicBezTo>
                      <a:cubicBezTo>
                        <a:pt x="131" y="286"/>
                        <a:pt x="157" y="274"/>
                        <a:pt x="174" y="249"/>
                      </a:cubicBezTo>
                      <a:cubicBezTo>
                        <a:pt x="192" y="224"/>
                        <a:pt x="201" y="188"/>
                        <a:pt x="201" y="141"/>
                      </a:cubicBezTo>
                      <a:cubicBezTo>
                        <a:pt x="201" y="47"/>
                        <a:pt x="168" y="0"/>
                        <a:pt x="104" y="0"/>
                      </a:cubicBezTo>
                      <a:close/>
                      <a:moveTo>
                        <a:pt x="101" y="239"/>
                      </a:moveTo>
                      <a:cubicBezTo>
                        <a:pt x="75" y="239"/>
                        <a:pt x="62" y="208"/>
                        <a:pt x="62" y="146"/>
                      </a:cubicBezTo>
                      <a:cubicBezTo>
                        <a:pt x="62" y="80"/>
                        <a:pt x="75" y="46"/>
                        <a:pt x="101" y="46"/>
                      </a:cubicBezTo>
                      <a:cubicBezTo>
                        <a:pt x="126" y="46"/>
                        <a:pt x="138" y="79"/>
                        <a:pt x="138" y="143"/>
                      </a:cubicBezTo>
                      <a:cubicBezTo>
                        <a:pt x="138" y="207"/>
                        <a:pt x="126" y="239"/>
                        <a:pt x="101" y="23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36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  <a:ea typeface="+mn-ea"/>
                    <a:cs typeface="+mn-cs"/>
                  </a:endParaRPr>
                </a:p>
              </p:txBody>
            </p:sp>
            <p:sp>
              <p:nvSpPr>
                <p:cNvPr id="17" name="Freeform 9"/>
                <p:cNvSpPr>
                  <a:spLocks/>
                </p:cNvSpPr>
                <p:nvPr/>
              </p:nvSpPr>
              <p:spPr bwMode="auto">
                <a:xfrm>
                  <a:off x="-1687513" y="-2738437"/>
                  <a:ext cx="447675" cy="1063625"/>
                </a:xfrm>
                <a:custGeom>
                  <a:avLst/>
                  <a:gdLst>
                    <a:gd name="T0" fmla="*/ 32 w 119"/>
                    <a:gd name="T1" fmla="*/ 85 h 283"/>
                    <a:gd name="T2" fmla="*/ 47 w 119"/>
                    <a:gd name="T3" fmla="*/ 77 h 283"/>
                    <a:gd name="T4" fmla="*/ 59 w 119"/>
                    <a:gd name="T5" fmla="*/ 69 h 283"/>
                    <a:gd name="T6" fmla="*/ 59 w 119"/>
                    <a:gd name="T7" fmla="*/ 283 h 283"/>
                    <a:gd name="T8" fmla="*/ 119 w 119"/>
                    <a:gd name="T9" fmla="*/ 283 h 283"/>
                    <a:gd name="T10" fmla="*/ 119 w 119"/>
                    <a:gd name="T11" fmla="*/ 0 h 283"/>
                    <a:gd name="T12" fmla="*/ 82 w 119"/>
                    <a:gd name="T13" fmla="*/ 0 h 283"/>
                    <a:gd name="T14" fmla="*/ 44 w 119"/>
                    <a:gd name="T15" fmla="*/ 24 h 283"/>
                    <a:gd name="T16" fmla="*/ 0 w 119"/>
                    <a:gd name="T17" fmla="*/ 42 h 283"/>
                    <a:gd name="T18" fmla="*/ 0 w 119"/>
                    <a:gd name="T19" fmla="*/ 93 h 283"/>
                    <a:gd name="T20" fmla="*/ 16 w 119"/>
                    <a:gd name="T21" fmla="*/ 90 h 283"/>
                    <a:gd name="T22" fmla="*/ 32 w 119"/>
                    <a:gd name="T23" fmla="*/ 85 h 2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19" h="283">
                      <a:moveTo>
                        <a:pt x="32" y="85"/>
                      </a:moveTo>
                      <a:cubicBezTo>
                        <a:pt x="37" y="82"/>
                        <a:pt x="42" y="80"/>
                        <a:pt x="47" y="77"/>
                      </a:cubicBezTo>
                      <a:cubicBezTo>
                        <a:pt x="51" y="75"/>
                        <a:pt x="55" y="72"/>
                        <a:pt x="59" y="69"/>
                      </a:cubicBezTo>
                      <a:cubicBezTo>
                        <a:pt x="59" y="283"/>
                        <a:pt x="59" y="283"/>
                        <a:pt x="59" y="283"/>
                      </a:cubicBezTo>
                      <a:cubicBezTo>
                        <a:pt x="119" y="283"/>
                        <a:pt x="119" y="283"/>
                        <a:pt x="119" y="283"/>
                      </a:cubicBezTo>
                      <a:cubicBezTo>
                        <a:pt x="119" y="0"/>
                        <a:pt x="119" y="0"/>
                        <a:pt x="119" y="0"/>
                      </a:cubicBezTo>
                      <a:cubicBezTo>
                        <a:pt x="82" y="0"/>
                        <a:pt x="82" y="0"/>
                        <a:pt x="82" y="0"/>
                      </a:cubicBezTo>
                      <a:cubicBezTo>
                        <a:pt x="71" y="9"/>
                        <a:pt x="58" y="17"/>
                        <a:pt x="44" y="24"/>
                      </a:cubicBezTo>
                      <a:cubicBezTo>
                        <a:pt x="30" y="31"/>
                        <a:pt x="16" y="37"/>
                        <a:pt x="0" y="42"/>
                      </a:cubicBezTo>
                      <a:cubicBezTo>
                        <a:pt x="0" y="93"/>
                        <a:pt x="0" y="93"/>
                        <a:pt x="0" y="93"/>
                      </a:cubicBezTo>
                      <a:cubicBezTo>
                        <a:pt x="5" y="93"/>
                        <a:pt x="11" y="92"/>
                        <a:pt x="16" y="90"/>
                      </a:cubicBezTo>
                      <a:cubicBezTo>
                        <a:pt x="22" y="89"/>
                        <a:pt x="27" y="87"/>
                        <a:pt x="32" y="8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36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  <a:ea typeface="+mn-ea"/>
                    <a:cs typeface="+mn-cs"/>
                  </a:endParaRPr>
                </a:p>
              </p:txBody>
            </p:sp>
            <p:sp>
              <p:nvSpPr>
                <p:cNvPr id="18" name="Freeform 10"/>
                <p:cNvSpPr>
                  <a:spLocks noEditPoints="1"/>
                </p:cNvSpPr>
                <p:nvPr/>
              </p:nvSpPr>
              <p:spPr bwMode="auto">
                <a:xfrm>
                  <a:off x="-5364163" y="239713"/>
                  <a:ext cx="752475" cy="1076325"/>
                </a:xfrm>
                <a:custGeom>
                  <a:avLst/>
                  <a:gdLst>
                    <a:gd name="T0" fmla="*/ 104 w 200"/>
                    <a:gd name="T1" fmla="*/ 0 h 286"/>
                    <a:gd name="T2" fmla="*/ 26 w 200"/>
                    <a:gd name="T3" fmla="*/ 38 h 286"/>
                    <a:gd name="T4" fmla="*/ 0 w 200"/>
                    <a:gd name="T5" fmla="*/ 148 h 286"/>
                    <a:gd name="T6" fmla="*/ 98 w 200"/>
                    <a:gd name="T7" fmla="*/ 286 h 286"/>
                    <a:gd name="T8" fmla="*/ 174 w 200"/>
                    <a:gd name="T9" fmla="*/ 249 h 286"/>
                    <a:gd name="T10" fmla="*/ 200 w 200"/>
                    <a:gd name="T11" fmla="*/ 141 h 286"/>
                    <a:gd name="T12" fmla="*/ 104 w 200"/>
                    <a:gd name="T13" fmla="*/ 0 h 286"/>
                    <a:gd name="T14" fmla="*/ 100 w 200"/>
                    <a:gd name="T15" fmla="*/ 240 h 286"/>
                    <a:gd name="T16" fmla="*/ 62 w 200"/>
                    <a:gd name="T17" fmla="*/ 146 h 286"/>
                    <a:gd name="T18" fmla="*/ 101 w 200"/>
                    <a:gd name="T19" fmla="*/ 47 h 286"/>
                    <a:gd name="T20" fmla="*/ 138 w 200"/>
                    <a:gd name="T21" fmla="*/ 143 h 286"/>
                    <a:gd name="T22" fmla="*/ 100 w 200"/>
                    <a:gd name="T23" fmla="*/ 240 h 2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200" h="286">
                      <a:moveTo>
                        <a:pt x="104" y="0"/>
                      </a:moveTo>
                      <a:cubicBezTo>
                        <a:pt x="70" y="0"/>
                        <a:pt x="44" y="13"/>
                        <a:pt x="26" y="38"/>
                      </a:cubicBezTo>
                      <a:cubicBezTo>
                        <a:pt x="8" y="63"/>
                        <a:pt x="0" y="100"/>
                        <a:pt x="0" y="148"/>
                      </a:cubicBezTo>
                      <a:cubicBezTo>
                        <a:pt x="0" y="240"/>
                        <a:pt x="32" y="286"/>
                        <a:pt x="98" y="286"/>
                      </a:cubicBezTo>
                      <a:cubicBezTo>
                        <a:pt x="131" y="286"/>
                        <a:pt x="156" y="274"/>
                        <a:pt x="174" y="249"/>
                      </a:cubicBezTo>
                      <a:cubicBezTo>
                        <a:pt x="191" y="224"/>
                        <a:pt x="200" y="188"/>
                        <a:pt x="200" y="141"/>
                      </a:cubicBezTo>
                      <a:cubicBezTo>
                        <a:pt x="200" y="47"/>
                        <a:pt x="168" y="0"/>
                        <a:pt x="104" y="0"/>
                      </a:cubicBezTo>
                      <a:close/>
                      <a:moveTo>
                        <a:pt x="100" y="240"/>
                      </a:moveTo>
                      <a:cubicBezTo>
                        <a:pt x="74" y="240"/>
                        <a:pt x="62" y="209"/>
                        <a:pt x="62" y="146"/>
                      </a:cubicBezTo>
                      <a:cubicBezTo>
                        <a:pt x="62" y="80"/>
                        <a:pt x="75" y="47"/>
                        <a:pt x="101" y="47"/>
                      </a:cubicBezTo>
                      <a:cubicBezTo>
                        <a:pt x="126" y="47"/>
                        <a:pt x="138" y="79"/>
                        <a:pt x="138" y="143"/>
                      </a:cubicBezTo>
                      <a:cubicBezTo>
                        <a:pt x="138" y="208"/>
                        <a:pt x="126" y="240"/>
                        <a:pt x="100" y="24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36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  <a:ea typeface="+mn-ea"/>
                    <a:cs typeface="+mn-cs"/>
                  </a:endParaRPr>
                </a:p>
              </p:txBody>
            </p:sp>
            <p:sp>
              <p:nvSpPr>
                <p:cNvPr id="19" name="Freeform 11"/>
                <p:cNvSpPr>
                  <a:spLocks/>
                </p:cNvSpPr>
                <p:nvPr/>
              </p:nvSpPr>
              <p:spPr bwMode="auto">
                <a:xfrm>
                  <a:off x="-3487738" y="-2738437"/>
                  <a:ext cx="447675" cy="1063625"/>
                </a:xfrm>
                <a:custGeom>
                  <a:avLst/>
                  <a:gdLst>
                    <a:gd name="T0" fmla="*/ 32 w 119"/>
                    <a:gd name="T1" fmla="*/ 85 h 283"/>
                    <a:gd name="T2" fmla="*/ 47 w 119"/>
                    <a:gd name="T3" fmla="*/ 77 h 283"/>
                    <a:gd name="T4" fmla="*/ 59 w 119"/>
                    <a:gd name="T5" fmla="*/ 69 h 283"/>
                    <a:gd name="T6" fmla="*/ 59 w 119"/>
                    <a:gd name="T7" fmla="*/ 283 h 283"/>
                    <a:gd name="T8" fmla="*/ 119 w 119"/>
                    <a:gd name="T9" fmla="*/ 283 h 283"/>
                    <a:gd name="T10" fmla="*/ 119 w 119"/>
                    <a:gd name="T11" fmla="*/ 0 h 283"/>
                    <a:gd name="T12" fmla="*/ 83 w 119"/>
                    <a:gd name="T13" fmla="*/ 0 h 283"/>
                    <a:gd name="T14" fmla="*/ 44 w 119"/>
                    <a:gd name="T15" fmla="*/ 24 h 283"/>
                    <a:gd name="T16" fmla="*/ 0 w 119"/>
                    <a:gd name="T17" fmla="*/ 42 h 283"/>
                    <a:gd name="T18" fmla="*/ 0 w 119"/>
                    <a:gd name="T19" fmla="*/ 93 h 283"/>
                    <a:gd name="T20" fmla="*/ 16 w 119"/>
                    <a:gd name="T21" fmla="*/ 90 h 283"/>
                    <a:gd name="T22" fmla="*/ 32 w 119"/>
                    <a:gd name="T23" fmla="*/ 85 h 2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19" h="283">
                      <a:moveTo>
                        <a:pt x="32" y="85"/>
                      </a:moveTo>
                      <a:cubicBezTo>
                        <a:pt x="37" y="82"/>
                        <a:pt x="42" y="80"/>
                        <a:pt x="47" y="77"/>
                      </a:cubicBezTo>
                      <a:cubicBezTo>
                        <a:pt x="51" y="75"/>
                        <a:pt x="55" y="72"/>
                        <a:pt x="59" y="69"/>
                      </a:cubicBezTo>
                      <a:cubicBezTo>
                        <a:pt x="59" y="283"/>
                        <a:pt x="59" y="283"/>
                        <a:pt x="59" y="283"/>
                      </a:cubicBezTo>
                      <a:cubicBezTo>
                        <a:pt x="119" y="283"/>
                        <a:pt x="119" y="283"/>
                        <a:pt x="119" y="283"/>
                      </a:cubicBezTo>
                      <a:cubicBezTo>
                        <a:pt x="119" y="0"/>
                        <a:pt x="119" y="0"/>
                        <a:pt x="119" y="0"/>
                      </a:cubicBezTo>
                      <a:cubicBezTo>
                        <a:pt x="83" y="0"/>
                        <a:pt x="83" y="0"/>
                        <a:pt x="83" y="0"/>
                      </a:cubicBezTo>
                      <a:cubicBezTo>
                        <a:pt x="71" y="9"/>
                        <a:pt x="59" y="17"/>
                        <a:pt x="44" y="24"/>
                      </a:cubicBezTo>
                      <a:cubicBezTo>
                        <a:pt x="31" y="31"/>
                        <a:pt x="16" y="37"/>
                        <a:pt x="0" y="42"/>
                      </a:cubicBezTo>
                      <a:cubicBezTo>
                        <a:pt x="0" y="93"/>
                        <a:pt x="0" y="93"/>
                        <a:pt x="0" y="93"/>
                      </a:cubicBezTo>
                      <a:cubicBezTo>
                        <a:pt x="5" y="93"/>
                        <a:pt x="11" y="92"/>
                        <a:pt x="16" y="90"/>
                      </a:cubicBezTo>
                      <a:cubicBezTo>
                        <a:pt x="22" y="89"/>
                        <a:pt x="27" y="87"/>
                        <a:pt x="32" y="8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36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  <a:ea typeface="+mn-ea"/>
                    <a:cs typeface="+mn-cs"/>
                  </a:endParaRPr>
                </a:p>
              </p:txBody>
            </p:sp>
            <p:sp>
              <p:nvSpPr>
                <p:cNvPr id="20" name="Freeform 12"/>
                <p:cNvSpPr>
                  <a:spLocks noEditPoints="1"/>
                </p:cNvSpPr>
                <p:nvPr/>
              </p:nvSpPr>
              <p:spPr bwMode="auto">
                <a:xfrm>
                  <a:off x="-1792288" y="-1246187"/>
                  <a:ext cx="755650" cy="1076325"/>
                </a:xfrm>
                <a:custGeom>
                  <a:avLst/>
                  <a:gdLst>
                    <a:gd name="T0" fmla="*/ 99 w 201"/>
                    <a:gd name="T1" fmla="*/ 286 h 286"/>
                    <a:gd name="T2" fmla="*/ 174 w 201"/>
                    <a:gd name="T3" fmla="*/ 249 h 286"/>
                    <a:gd name="T4" fmla="*/ 201 w 201"/>
                    <a:gd name="T5" fmla="*/ 141 h 286"/>
                    <a:gd name="T6" fmla="*/ 104 w 201"/>
                    <a:gd name="T7" fmla="*/ 0 h 286"/>
                    <a:gd name="T8" fmla="*/ 27 w 201"/>
                    <a:gd name="T9" fmla="*/ 38 h 286"/>
                    <a:gd name="T10" fmla="*/ 0 w 201"/>
                    <a:gd name="T11" fmla="*/ 148 h 286"/>
                    <a:gd name="T12" fmla="*/ 99 w 201"/>
                    <a:gd name="T13" fmla="*/ 286 h 286"/>
                    <a:gd name="T14" fmla="*/ 102 w 201"/>
                    <a:gd name="T15" fmla="*/ 47 h 286"/>
                    <a:gd name="T16" fmla="*/ 139 w 201"/>
                    <a:gd name="T17" fmla="*/ 143 h 286"/>
                    <a:gd name="T18" fmla="*/ 101 w 201"/>
                    <a:gd name="T19" fmla="*/ 240 h 286"/>
                    <a:gd name="T20" fmla="*/ 62 w 201"/>
                    <a:gd name="T21" fmla="*/ 146 h 286"/>
                    <a:gd name="T22" fmla="*/ 102 w 201"/>
                    <a:gd name="T23" fmla="*/ 47 h 2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201" h="286">
                      <a:moveTo>
                        <a:pt x="99" y="286"/>
                      </a:moveTo>
                      <a:cubicBezTo>
                        <a:pt x="132" y="286"/>
                        <a:pt x="157" y="274"/>
                        <a:pt x="174" y="249"/>
                      </a:cubicBezTo>
                      <a:cubicBezTo>
                        <a:pt x="192" y="224"/>
                        <a:pt x="201" y="188"/>
                        <a:pt x="201" y="141"/>
                      </a:cubicBezTo>
                      <a:cubicBezTo>
                        <a:pt x="201" y="47"/>
                        <a:pt x="169" y="0"/>
                        <a:pt x="104" y="0"/>
                      </a:cubicBezTo>
                      <a:cubicBezTo>
                        <a:pt x="70" y="0"/>
                        <a:pt x="45" y="13"/>
                        <a:pt x="27" y="38"/>
                      </a:cubicBezTo>
                      <a:cubicBezTo>
                        <a:pt x="9" y="63"/>
                        <a:pt x="0" y="100"/>
                        <a:pt x="0" y="148"/>
                      </a:cubicBezTo>
                      <a:cubicBezTo>
                        <a:pt x="0" y="240"/>
                        <a:pt x="33" y="286"/>
                        <a:pt x="99" y="286"/>
                      </a:cubicBezTo>
                      <a:close/>
                      <a:moveTo>
                        <a:pt x="102" y="47"/>
                      </a:moveTo>
                      <a:cubicBezTo>
                        <a:pt x="126" y="47"/>
                        <a:pt x="139" y="79"/>
                        <a:pt x="139" y="143"/>
                      </a:cubicBezTo>
                      <a:cubicBezTo>
                        <a:pt x="139" y="207"/>
                        <a:pt x="126" y="240"/>
                        <a:pt x="101" y="240"/>
                      </a:cubicBezTo>
                      <a:cubicBezTo>
                        <a:pt x="75" y="240"/>
                        <a:pt x="62" y="208"/>
                        <a:pt x="62" y="146"/>
                      </a:cubicBezTo>
                      <a:cubicBezTo>
                        <a:pt x="62" y="80"/>
                        <a:pt x="75" y="47"/>
                        <a:pt x="10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36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  <a:ea typeface="+mn-ea"/>
                    <a:cs typeface="+mn-cs"/>
                  </a:endParaRPr>
                </a:p>
              </p:txBody>
            </p:sp>
            <p:sp>
              <p:nvSpPr>
                <p:cNvPr id="21" name="Freeform 13"/>
                <p:cNvSpPr>
                  <a:spLocks/>
                </p:cNvSpPr>
                <p:nvPr/>
              </p:nvSpPr>
              <p:spPr bwMode="auto">
                <a:xfrm>
                  <a:off x="-5262563" y="-2738437"/>
                  <a:ext cx="450850" cy="1063625"/>
                </a:xfrm>
                <a:custGeom>
                  <a:avLst/>
                  <a:gdLst>
                    <a:gd name="T0" fmla="*/ 33 w 120"/>
                    <a:gd name="T1" fmla="*/ 85 h 283"/>
                    <a:gd name="T2" fmla="*/ 47 w 120"/>
                    <a:gd name="T3" fmla="*/ 77 h 283"/>
                    <a:gd name="T4" fmla="*/ 59 w 120"/>
                    <a:gd name="T5" fmla="*/ 69 h 283"/>
                    <a:gd name="T6" fmla="*/ 59 w 120"/>
                    <a:gd name="T7" fmla="*/ 283 h 283"/>
                    <a:gd name="T8" fmla="*/ 120 w 120"/>
                    <a:gd name="T9" fmla="*/ 283 h 283"/>
                    <a:gd name="T10" fmla="*/ 120 w 120"/>
                    <a:gd name="T11" fmla="*/ 0 h 283"/>
                    <a:gd name="T12" fmla="*/ 83 w 120"/>
                    <a:gd name="T13" fmla="*/ 0 h 283"/>
                    <a:gd name="T14" fmla="*/ 45 w 120"/>
                    <a:gd name="T15" fmla="*/ 24 h 283"/>
                    <a:gd name="T16" fmla="*/ 0 w 120"/>
                    <a:gd name="T17" fmla="*/ 42 h 283"/>
                    <a:gd name="T18" fmla="*/ 0 w 120"/>
                    <a:gd name="T19" fmla="*/ 93 h 283"/>
                    <a:gd name="T20" fmla="*/ 17 w 120"/>
                    <a:gd name="T21" fmla="*/ 90 h 283"/>
                    <a:gd name="T22" fmla="*/ 33 w 120"/>
                    <a:gd name="T23" fmla="*/ 85 h 2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20" h="283">
                      <a:moveTo>
                        <a:pt x="33" y="85"/>
                      </a:moveTo>
                      <a:cubicBezTo>
                        <a:pt x="38" y="82"/>
                        <a:pt x="43" y="80"/>
                        <a:pt x="47" y="77"/>
                      </a:cubicBezTo>
                      <a:cubicBezTo>
                        <a:pt x="52" y="75"/>
                        <a:pt x="56" y="72"/>
                        <a:pt x="59" y="69"/>
                      </a:cubicBezTo>
                      <a:cubicBezTo>
                        <a:pt x="59" y="283"/>
                        <a:pt x="59" y="283"/>
                        <a:pt x="59" y="283"/>
                      </a:cubicBezTo>
                      <a:cubicBezTo>
                        <a:pt x="120" y="283"/>
                        <a:pt x="120" y="283"/>
                        <a:pt x="120" y="283"/>
                      </a:cubicBezTo>
                      <a:cubicBezTo>
                        <a:pt x="120" y="0"/>
                        <a:pt x="120" y="0"/>
                        <a:pt x="120" y="0"/>
                      </a:cubicBezTo>
                      <a:cubicBezTo>
                        <a:pt x="83" y="0"/>
                        <a:pt x="83" y="0"/>
                        <a:pt x="83" y="0"/>
                      </a:cubicBezTo>
                      <a:cubicBezTo>
                        <a:pt x="72" y="9"/>
                        <a:pt x="59" y="17"/>
                        <a:pt x="45" y="24"/>
                      </a:cubicBezTo>
                      <a:cubicBezTo>
                        <a:pt x="31" y="31"/>
                        <a:pt x="16" y="37"/>
                        <a:pt x="0" y="42"/>
                      </a:cubicBezTo>
                      <a:cubicBezTo>
                        <a:pt x="0" y="93"/>
                        <a:pt x="0" y="93"/>
                        <a:pt x="0" y="93"/>
                      </a:cubicBezTo>
                      <a:cubicBezTo>
                        <a:pt x="6" y="93"/>
                        <a:pt x="11" y="92"/>
                        <a:pt x="17" y="90"/>
                      </a:cubicBezTo>
                      <a:cubicBezTo>
                        <a:pt x="22" y="89"/>
                        <a:pt x="27" y="87"/>
                        <a:pt x="33" y="8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36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  <a:ea typeface="+mn-ea"/>
                    <a:cs typeface="+mn-cs"/>
                  </a:endParaRPr>
                </a:p>
              </p:txBody>
            </p:sp>
            <p:sp>
              <p:nvSpPr>
                <p:cNvPr id="22" name="Freeform 14"/>
                <p:cNvSpPr>
                  <a:spLocks noEditPoints="1"/>
                </p:cNvSpPr>
                <p:nvPr/>
              </p:nvSpPr>
              <p:spPr bwMode="auto">
                <a:xfrm>
                  <a:off x="-4446588" y="239713"/>
                  <a:ext cx="755650" cy="1076325"/>
                </a:xfrm>
                <a:custGeom>
                  <a:avLst/>
                  <a:gdLst>
                    <a:gd name="T0" fmla="*/ 104 w 201"/>
                    <a:gd name="T1" fmla="*/ 0 h 286"/>
                    <a:gd name="T2" fmla="*/ 27 w 201"/>
                    <a:gd name="T3" fmla="*/ 38 h 286"/>
                    <a:gd name="T4" fmla="*/ 0 w 201"/>
                    <a:gd name="T5" fmla="*/ 148 h 286"/>
                    <a:gd name="T6" fmla="*/ 99 w 201"/>
                    <a:gd name="T7" fmla="*/ 286 h 286"/>
                    <a:gd name="T8" fmla="*/ 174 w 201"/>
                    <a:gd name="T9" fmla="*/ 249 h 286"/>
                    <a:gd name="T10" fmla="*/ 201 w 201"/>
                    <a:gd name="T11" fmla="*/ 141 h 286"/>
                    <a:gd name="T12" fmla="*/ 104 w 201"/>
                    <a:gd name="T13" fmla="*/ 0 h 286"/>
                    <a:gd name="T14" fmla="*/ 101 w 201"/>
                    <a:gd name="T15" fmla="*/ 240 h 286"/>
                    <a:gd name="T16" fmla="*/ 62 w 201"/>
                    <a:gd name="T17" fmla="*/ 146 h 286"/>
                    <a:gd name="T18" fmla="*/ 101 w 201"/>
                    <a:gd name="T19" fmla="*/ 47 h 286"/>
                    <a:gd name="T20" fmla="*/ 138 w 201"/>
                    <a:gd name="T21" fmla="*/ 143 h 286"/>
                    <a:gd name="T22" fmla="*/ 101 w 201"/>
                    <a:gd name="T23" fmla="*/ 240 h 2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201" h="286">
                      <a:moveTo>
                        <a:pt x="104" y="0"/>
                      </a:moveTo>
                      <a:cubicBezTo>
                        <a:pt x="70" y="0"/>
                        <a:pt x="44" y="13"/>
                        <a:pt x="27" y="38"/>
                      </a:cubicBezTo>
                      <a:cubicBezTo>
                        <a:pt x="9" y="63"/>
                        <a:pt x="0" y="100"/>
                        <a:pt x="0" y="148"/>
                      </a:cubicBezTo>
                      <a:cubicBezTo>
                        <a:pt x="0" y="240"/>
                        <a:pt x="33" y="286"/>
                        <a:pt x="99" y="286"/>
                      </a:cubicBezTo>
                      <a:cubicBezTo>
                        <a:pt x="131" y="286"/>
                        <a:pt x="157" y="274"/>
                        <a:pt x="174" y="249"/>
                      </a:cubicBezTo>
                      <a:cubicBezTo>
                        <a:pt x="192" y="224"/>
                        <a:pt x="201" y="188"/>
                        <a:pt x="201" y="141"/>
                      </a:cubicBezTo>
                      <a:cubicBezTo>
                        <a:pt x="201" y="47"/>
                        <a:pt x="168" y="0"/>
                        <a:pt x="104" y="0"/>
                      </a:cubicBezTo>
                      <a:close/>
                      <a:moveTo>
                        <a:pt x="101" y="240"/>
                      </a:moveTo>
                      <a:cubicBezTo>
                        <a:pt x="75" y="240"/>
                        <a:pt x="62" y="209"/>
                        <a:pt x="62" y="146"/>
                      </a:cubicBezTo>
                      <a:cubicBezTo>
                        <a:pt x="62" y="80"/>
                        <a:pt x="75" y="47"/>
                        <a:pt x="101" y="47"/>
                      </a:cubicBezTo>
                      <a:cubicBezTo>
                        <a:pt x="126" y="47"/>
                        <a:pt x="138" y="79"/>
                        <a:pt x="138" y="143"/>
                      </a:cubicBezTo>
                      <a:cubicBezTo>
                        <a:pt x="138" y="208"/>
                        <a:pt x="126" y="240"/>
                        <a:pt x="101" y="24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36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  <a:ea typeface="+mn-ea"/>
                    <a:cs typeface="+mn-cs"/>
                  </a:endParaRPr>
                </a:p>
              </p:txBody>
            </p:sp>
            <p:sp>
              <p:nvSpPr>
                <p:cNvPr id="23" name="Freeform 15"/>
                <p:cNvSpPr>
                  <a:spLocks/>
                </p:cNvSpPr>
                <p:nvPr/>
              </p:nvSpPr>
              <p:spPr bwMode="auto">
                <a:xfrm>
                  <a:off x="-2608263" y="-1249362"/>
                  <a:ext cx="450850" cy="1060450"/>
                </a:xfrm>
                <a:custGeom>
                  <a:avLst/>
                  <a:gdLst>
                    <a:gd name="T0" fmla="*/ 120 w 120"/>
                    <a:gd name="T1" fmla="*/ 282 h 282"/>
                    <a:gd name="T2" fmla="*/ 120 w 120"/>
                    <a:gd name="T3" fmla="*/ 0 h 282"/>
                    <a:gd name="T4" fmla="*/ 83 w 120"/>
                    <a:gd name="T5" fmla="*/ 0 h 282"/>
                    <a:gd name="T6" fmla="*/ 45 w 120"/>
                    <a:gd name="T7" fmla="*/ 23 h 282"/>
                    <a:gd name="T8" fmla="*/ 0 w 120"/>
                    <a:gd name="T9" fmla="*/ 41 h 282"/>
                    <a:gd name="T10" fmla="*/ 0 w 120"/>
                    <a:gd name="T11" fmla="*/ 92 h 282"/>
                    <a:gd name="T12" fmla="*/ 17 w 120"/>
                    <a:gd name="T13" fmla="*/ 89 h 282"/>
                    <a:gd name="T14" fmla="*/ 33 w 120"/>
                    <a:gd name="T15" fmla="*/ 84 h 282"/>
                    <a:gd name="T16" fmla="*/ 47 w 120"/>
                    <a:gd name="T17" fmla="*/ 77 h 282"/>
                    <a:gd name="T18" fmla="*/ 59 w 120"/>
                    <a:gd name="T19" fmla="*/ 68 h 282"/>
                    <a:gd name="T20" fmla="*/ 59 w 120"/>
                    <a:gd name="T21" fmla="*/ 282 h 282"/>
                    <a:gd name="T22" fmla="*/ 120 w 120"/>
                    <a:gd name="T23" fmla="*/ 282 h 2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20" h="282">
                      <a:moveTo>
                        <a:pt x="120" y="282"/>
                      </a:moveTo>
                      <a:cubicBezTo>
                        <a:pt x="120" y="0"/>
                        <a:pt x="120" y="0"/>
                        <a:pt x="120" y="0"/>
                      </a:cubicBezTo>
                      <a:cubicBezTo>
                        <a:pt x="83" y="0"/>
                        <a:pt x="83" y="0"/>
                        <a:pt x="83" y="0"/>
                      </a:cubicBezTo>
                      <a:cubicBezTo>
                        <a:pt x="72" y="8"/>
                        <a:pt x="59" y="16"/>
                        <a:pt x="45" y="23"/>
                      </a:cubicBezTo>
                      <a:cubicBezTo>
                        <a:pt x="31" y="31"/>
                        <a:pt x="16" y="36"/>
                        <a:pt x="0" y="41"/>
                      </a:cubicBezTo>
                      <a:cubicBezTo>
                        <a:pt x="0" y="92"/>
                        <a:pt x="0" y="92"/>
                        <a:pt x="0" y="92"/>
                      </a:cubicBezTo>
                      <a:cubicBezTo>
                        <a:pt x="6" y="92"/>
                        <a:pt x="11" y="91"/>
                        <a:pt x="17" y="89"/>
                      </a:cubicBezTo>
                      <a:cubicBezTo>
                        <a:pt x="22" y="88"/>
                        <a:pt x="28" y="86"/>
                        <a:pt x="33" y="84"/>
                      </a:cubicBezTo>
                      <a:cubicBezTo>
                        <a:pt x="38" y="82"/>
                        <a:pt x="43" y="79"/>
                        <a:pt x="47" y="77"/>
                      </a:cubicBezTo>
                      <a:cubicBezTo>
                        <a:pt x="52" y="74"/>
                        <a:pt x="56" y="71"/>
                        <a:pt x="59" y="68"/>
                      </a:cubicBezTo>
                      <a:cubicBezTo>
                        <a:pt x="59" y="282"/>
                        <a:pt x="59" y="282"/>
                        <a:pt x="59" y="282"/>
                      </a:cubicBezTo>
                      <a:lnTo>
                        <a:pt x="120" y="28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36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  <a:ea typeface="+mn-ea"/>
                    <a:cs typeface="+mn-cs"/>
                  </a:endParaRPr>
                </a:p>
              </p:txBody>
            </p:sp>
            <p:sp>
              <p:nvSpPr>
                <p:cNvPr id="24" name="Freeform 16"/>
                <p:cNvSpPr>
                  <a:spLocks noEditPoints="1"/>
                </p:cNvSpPr>
                <p:nvPr/>
              </p:nvSpPr>
              <p:spPr bwMode="auto">
                <a:xfrm>
                  <a:off x="-2709863" y="239713"/>
                  <a:ext cx="755650" cy="1076325"/>
                </a:xfrm>
                <a:custGeom>
                  <a:avLst/>
                  <a:gdLst>
                    <a:gd name="T0" fmla="*/ 104 w 201"/>
                    <a:gd name="T1" fmla="*/ 0 h 286"/>
                    <a:gd name="T2" fmla="*/ 27 w 201"/>
                    <a:gd name="T3" fmla="*/ 38 h 286"/>
                    <a:gd name="T4" fmla="*/ 0 w 201"/>
                    <a:gd name="T5" fmla="*/ 148 h 286"/>
                    <a:gd name="T6" fmla="*/ 99 w 201"/>
                    <a:gd name="T7" fmla="*/ 286 h 286"/>
                    <a:gd name="T8" fmla="*/ 174 w 201"/>
                    <a:gd name="T9" fmla="*/ 249 h 286"/>
                    <a:gd name="T10" fmla="*/ 201 w 201"/>
                    <a:gd name="T11" fmla="*/ 141 h 286"/>
                    <a:gd name="T12" fmla="*/ 104 w 201"/>
                    <a:gd name="T13" fmla="*/ 0 h 286"/>
                    <a:gd name="T14" fmla="*/ 100 w 201"/>
                    <a:gd name="T15" fmla="*/ 240 h 286"/>
                    <a:gd name="T16" fmla="*/ 62 w 201"/>
                    <a:gd name="T17" fmla="*/ 146 h 286"/>
                    <a:gd name="T18" fmla="*/ 101 w 201"/>
                    <a:gd name="T19" fmla="*/ 47 h 286"/>
                    <a:gd name="T20" fmla="*/ 138 w 201"/>
                    <a:gd name="T21" fmla="*/ 143 h 286"/>
                    <a:gd name="T22" fmla="*/ 100 w 201"/>
                    <a:gd name="T23" fmla="*/ 240 h 2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201" h="286">
                      <a:moveTo>
                        <a:pt x="104" y="0"/>
                      </a:moveTo>
                      <a:cubicBezTo>
                        <a:pt x="70" y="0"/>
                        <a:pt x="44" y="13"/>
                        <a:pt x="27" y="38"/>
                      </a:cubicBezTo>
                      <a:cubicBezTo>
                        <a:pt x="9" y="63"/>
                        <a:pt x="0" y="100"/>
                        <a:pt x="0" y="148"/>
                      </a:cubicBezTo>
                      <a:cubicBezTo>
                        <a:pt x="0" y="240"/>
                        <a:pt x="33" y="286"/>
                        <a:pt x="99" y="286"/>
                      </a:cubicBezTo>
                      <a:cubicBezTo>
                        <a:pt x="131" y="286"/>
                        <a:pt x="157" y="274"/>
                        <a:pt x="174" y="249"/>
                      </a:cubicBezTo>
                      <a:cubicBezTo>
                        <a:pt x="192" y="224"/>
                        <a:pt x="201" y="188"/>
                        <a:pt x="201" y="141"/>
                      </a:cubicBezTo>
                      <a:cubicBezTo>
                        <a:pt x="201" y="47"/>
                        <a:pt x="168" y="0"/>
                        <a:pt x="104" y="0"/>
                      </a:cubicBezTo>
                      <a:close/>
                      <a:moveTo>
                        <a:pt x="100" y="240"/>
                      </a:moveTo>
                      <a:cubicBezTo>
                        <a:pt x="75" y="240"/>
                        <a:pt x="62" y="209"/>
                        <a:pt x="62" y="146"/>
                      </a:cubicBezTo>
                      <a:cubicBezTo>
                        <a:pt x="62" y="80"/>
                        <a:pt x="75" y="47"/>
                        <a:pt x="101" y="47"/>
                      </a:cubicBezTo>
                      <a:cubicBezTo>
                        <a:pt x="126" y="47"/>
                        <a:pt x="138" y="79"/>
                        <a:pt x="138" y="143"/>
                      </a:cubicBezTo>
                      <a:cubicBezTo>
                        <a:pt x="138" y="208"/>
                        <a:pt x="126" y="240"/>
                        <a:pt x="100" y="24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36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  <a:ea typeface="+mn-ea"/>
                    <a:cs typeface="+mn-cs"/>
                  </a:endParaRPr>
                </a:p>
              </p:txBody>
            </p:sp>
            <p:sp>
              <p:nvSpPr>
                <p:cNvPr id="25" name="Freeform 17"/>
                <p:cNvSpPr>
                  <a:spLocks noEditPoints="1"/>
                </p:cNvSpPr>
                <p:nvPr/>
              </p:nvSpPr>
              <p:spPr bwMode="auto">
                <a:xfrm>
                  <a:off x="-2709863" y="-2732087"/>
                  <a:ext cx="755650" cy="1076325"/>
                </a:xfrm>
                <a:custGeom>
                  <a:avLst/>
                  <a:gdLst>
                    <a:gd name="T0" fmla="*/ 104 w 201"/>
                    <a:gd name="T1" fmla="*/ 0 h 286"/>
                    <a:gd name="T2" fmla="*/ 27 w 201"/>
                    <a:gd name="T3" fmla="*/ 38 h 286"/>
                    <a:gd name="T4" fmla="*/ 0 w 201"/>
                    <a:gd name="T5" fmla="*/ 147 h 286"/>
                    <a:gd name="T6" fmla="*/ 99 w 201"/>
                    <a:gd name="T7" fmla="*/ 286 h 286"/>
                    <a:gd name="T8" fmla="*/ 174 w 201"/>
                    <a:gd name="T9" fmla="*/ 249 h 286"/>
                    <a:gd name="T10" fmla="*/ 201 w 201"/>
                    <a:gd name="T11" fmla="*/ 141 h 286"/>
                    <a:gd name="T12" fmla="*/ 104 w 201"/>
                    <a:gd name="T13" fmla="*/ 0 h 286"/>
                    <a:gd name="T14" fmla="*/ 100 w 201"/>
                    <a:gd name="T15" fmla="*/ 239 h 286"/>
                    <a:gd name="T16" fmla="*/ 62 w 201"/>
                    <a:gd name="T17" fmla="*/ 146 h 286"/>
                    <a:gd name="T18" fmla="*/ 101 w 201"/>
                    <a:gd name="T19" fmla="*/ 46 h 286"/>
                    <a:gd name="T20" fmla="*/ 138 w 201"/>
                    <a:gd name="T21" fmla="*/ 143 h 286"/>
                    <a:gd name="T22" fmla="*/ 100 w 201"/>
                    <a:gd name="T23" fmla="*/ 239 h 2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201" h="286">
                      <a:moveTo>
                        <a:pt x="104" y="0"/>
                      </a:moveTo>
                      <a:cubicBezTo>
                        <a:pt x="70" y="0"/>
                        <a:pt x="44" y="13"/>
                        <a:pt x="27" y="38"/>
                      </a:cubicBezTo>
                      <a:cubicBezTo>
                        <a:pt x="9" y="63"/>
                        <a:pt x="0" y="99"/>
                        <a:pt x="0" y="147"/>
                      </a:cubicBezTo>
                      <a:cubicBezTo>
                        <a:pt x="0" y="240"/>
                        <a:pt x="33" y="286"/>
                        <a:pt x="99" y="286"/>
                      </a:cubicBezTo>
                      <a:cubicBezTo>
                        <a:pt x="131" y="286"/>
                        <a:pt x="157" y="274"/>
                        <a:pt x="174" y="249"/>
                      </a:cubicBezTo>
                      <a:cubicBezTo>
                        <a:pt x="192" y="224"/>
                        <a:pt x="201" y="188"/>
                        <a:pt x="201" y="141"/>
                      </a:cubicBezTo>
                      <a:cubicBezTo>
                        <a:pt x="201" y="47"/>
                        <a:pt x="168" y="0"/>
                        <a:pt x="104" y="0"/>
                      </a:cubicBezTo>
                      <a:close/>
                      <a:moveTo>
                        <a:pt x="100" y="239"/>
                      </a:moveTo>
                      <a:cubicBezTo>
                        <a:pt x="75" y="239"/>
                        <a:pt x="62" y="208"/>
                        <a:pt x="62" y="146"/>
                      </a:cubicBezTo>
                      <a:cubicBezTo>
                        <a:pt x="62" y="80"/>
                        <a:pt x="75" y="46"/>
                        <a:pt x="101" y="46"/>
                      </a:cubicBezTo>
                      <a:cubicBezTo>
                        <a:pt x="126" y="46"/>
                        <a:pt x="138" y="79"/>
                        <a:pt x="138" y="143"/>
                      </a:cubicBezTo>
                      <a:cubicBezTo>
                        <a:pt x="138" y="207"/>
                        <a:pt x="126" y="239"/>
                        <a:pt x="100" y="23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36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  <a:ea typeface="+mn-ea"/>
                    <a:cs typeface="+mn-cs"/>
                  </a:endParaRPr>
                </a:p>
              </p:txBody>
            </p:sp>
            <p:sp>
              <p:nvSpPr>
                <p:cNvPr id="26" name="Freeform 18"/>
                <p:cNvSpPr>
                  <a:spLocks noEditPoints="1"/>
                </p:cNvSpPr>
                <p:nvPr/>
              </p:nvSpPr>
              <p:spPr bwMode="auto">
                <a:xfrm>
                  <a:off x="-3592513" y="-1246187"/>
                  <a:ext cx="755650" cy="1076325"/>
                </a:xfrm>
                <a:custGeom>
                  <a:avLst/>
                  <a:gdLst>
                    <a:gd name="T0" fmla="*/ 104 w 201"/>
                    <a:gd name="T1" fmla="*/ 0 h 286"/>
                    <a:gd name="T2" fmla="*/ 27 w 201"/>
                    <a:gd name="T3" fmla="*/ 38 h 286"/>
                    <a:gd name="T4" fmla="*/ 0 w 201"/>
                    <a:gd name="T5" fmla="*/ 148 h 286"/>
                    <a:gd name="T6" fmla="*/ 99 w 201"/>
                    <a:gd name="T7" fmla="*/ 286 h 286"/>
                    <a:gd name="T8" fmla="*/ 175 w 201"/>
                    <a:gd name="T9" fmla="*/ 249 h 286"/>
                    <a:gd name="T10" fmla="*/ 201 w 201"/>
                    <a:gd name="T11" fmla="*/ 141 h 286"/>
                    <a:gd name="T12" fmla="*/ 104 w 201"/>
                    <a:gd name="T13" fmla="*/ 0 h 286"/>
                    <a:gd name="T14" fmla="*/ 101 w 201"/>
                    <a:gd name="T15" fmla="*/ 240 h 286"/>
                    <a:gd name="T16" fmla="*/ 62 w 201"/>
                    <a:gd name="T17" fmla="*/ 146 h 286"/>
                    <a:gd name="T18" fmla="*/ 102 w 201"/>
                    <a:gd name="T19" fmla="*/ 47 h 286"/>
                    <a:gd name="T20" fmla="*/ 139 w 201"/>
                    <a:gd name="T21" fmla="*/ 143 h 286"/>
                    <a:gd name="T22" fmla="*/ 101 w 201"/>
                    <a:gd name="T23" fmla="*/ 240 h 2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201" h="286">
                      <a:moveTo>
                        <a:pt x="104" y="0"/>
                      </a:moveTo>
                      <a:cubicBezTo>
                        <a:pt x="71" y="0"/>
                        <a:pt x="45" y="13"/>
                        <a:pt x="27" y="38"/>
                      </a:cubicBezTo>
                      <a:cubicBezTo>
                        <a:pt x="9" y="63"/>
                        <a:pt x="0" y="100"/>
                        <a:pt x="0" y="148"/>
                      </a:cubicBezTo>
                      <a:cubicBezTo>
                        <a:pt x="0" y="240"/>
                        <a:pt x="33" y="286"/>
                        <a:pt x="99" y="286"/>
                      </a:cubicBezTo>
                      <a:cubicBezTo>
                        <a:pt x="132" y="286"/>
                        <a:pt x="157" y="274"/>
                        <a:pt x="175" y="249"/>
                      </a:cubicBezTo>
                      <a:cubicBezTo>
                        <a:pt x="192" y="224"/>
                        <a:pt x="201" y="188"/>
                        <a:pt x="201" y="141"/>
                      </a:cubicBezTo>
                      <a:cubicBezTo>
                        <a:pt x="201" y="47"/>
                        <a:pt x="169" y="0"/>
                        <a:pt x="104" y="0"/>
                      </a:cubicBezTo>
                      <a:close/>
                      <a:moveTo>
                        <a:pt x="101" y="240"/>
                      </a:moveTo>
                      <a:cubicBezTo>
                        <a:pt x="75" y="240"/>
                        <a:pt x="62" y="208"/>
                        <a:pt x="62" y="146"/>
                      </a:cubicBezTo>
                      <a:cubicBezTo>
                        <a:pt x="62" y="80"/>
                        <a:pt x="75" y="47"/>
                        <a:pt x="102" y="47"/>
                      </a:cubicBezTo>
                      <a:cubicBezTo>
                        <a:pt x="126" y="47"/>
                        <a:pt x="139" y="79"/>
                        <a:pt x="139" y="143"/>
                      </a:cubicBezTo>
                      <a:cubicBezTo>
                        <a:pt x="139" y="207"/>
                        <a:pt x="126" y="240"/>
                        <a:pt x="101" y="24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36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  <a:ea typeface="+mn-ea"/>
                    <a:cs typeface="+mn-cs"/>
                  </a:endParaRPr>
                </a:p>
              </p:txBody>
            </p:sp>
            <p:sp>
              <p:nvSpPr>
                <p:cNvPr id="27" name="Freeform 19"/>
                <p:cNvSpPr>
                  <a:spLocks noEditPoints="1"/>
                </p:cNvSpPr>
                <p:nvPr/>
              </p:nvSpPr>
              <p:spPr bwMode="auto">
                <a:xfrm>
                  <a:off x="-1792288" y="239713"/>
                  <a:ext cx="755650" cy="1076325"/>
                </a:xfrm>
                <a:custGeom>
                  <a:avLst/>
                  <a:gdLst>
                    <a:gd name="T0" fmla="*/ 104 w 201"/>
                    <a:gd name="T1" fmla="*/ 0 h 286"/>
                    <a:gd name="T2" fmla="*/ 27 w 201"/>
                    <a:gd name="T3" fmla="*/ 38 h 286"/>
                    <a:gd name="T4" fmla="*/ 0 w 201"/>
                    <a:gd name="T5" fmla="*/ 148 h 286"/>
                    <a:gd name="T6" fmla="*/ 99 w 201"/>
                    <a:gd name="T7" fmla="*/ 286 h 286"/>
                    <a:gd name="T8" fmla="*/ 174 w 201"/>
                    <a:gd name="T9" fmla="*/ 249 h 286"/>
                    <a:gd name="T10" fmla="*/ 201 w 201"/>
                    <a:gd name="T11" fmla="*/ 141 h 286"/>
                    <a:gd name="T12" fmla="*/ 104 w 201"/>
                    <a:gd name="T13" fmla="*/ 0 h 286"/>
                    <a:gd name="T14" fmla="*/ 101 w 201"/>
                    <a:gd name="T15" fmla="*/ 240 h 286"/>
                    <a:gd name="T16" fmla="*/ 62 w 201"/>
                    <a:gd name="T17" fmla="*/ 146 h 286"/>
                    <a:gd name="T18" fmla="*/ 102 w 201"/>
                    <a:gd name="T19" fmla="*/ 47 h 286"/>
                    <a:gd name="T20" fmla="*/ 139 w 201"/>
                    <a:gd name="T21" fmla="*/ 143 h 286"/>
                    <a:gd name="T22" fmla="*/ 101 w 201"/>
                    <a:gd name="T23" fmla="*/ 240 h 2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201" h="286">
                      <a:moveTo>
                        <a:pt x="104" y="0"/>
                      </a:moveTo>
                      <a:cubicBezTo>
                        <a:pt x="70" y="0"/>
                        <a:pt x="45" y="13"/>
                        <a:pt x="27" y="38"/>
                      </a:cubicBezTo>
                      <a:cubicBezTo>
                        <a:pt x="9" y="63"/>
                        <a:pt x="0" y="100"/>
                        <a:pt x="0" y="148"/>
                      </a:cubicBezTo>
                      <a:cubicBezTo>
                        <a:pt x="0" y="240"/>
                        <a:pt x="33" y="286"/>
                        <a:pt x="99" y="286"/>
                      </a:cubicBezTo>
                      <a:cubicBezTo>
                        <a:pt x="132" y="286"/>
                        <a:pt x="157" y="274"/>
                        <a:pt x="174" y="249"/>
                      </a:cubicBezTo>
                      <a:cubicBezTo>
                        <a:pt x="192" y="224"/>
                        <a:pt x="201" y="188"/>
                        <a:pt x="201" y="141"/>
                      </a:cubicBezTo>
                      <a:cubicBezTo>
                        <a:pt x="201" y="47"/>
                        <a:pt x="169" y="0"/>
                        <a:pt x="104" y="0"/>
                      </a:cubicBezTo>
                      <a:close/>
                      <a:moveTo>
                        <a:pt x="101" y="240"/>
                      </a:moveTo>
                      <a:cubicBezTo>
                        <a:pt x="75" y="240"/>
                        <a:pt x="62" y="209"/>
                        <a:pt x="62" y="146"/>
                      </a:cubicBezTo>
                      <a:cubicBezTo>
                        <a:pt x="62" y="80"/>
                        <a:pt x="75" y="47"/>
                        <a:pt x="102" y="47"/>
                      </a:cubicBezTo>
                      <a:cubicBezTo>
                        <a:pt x="126" y="47"/>
                        <a:pt x="139" y="79"/>
                        <a:pt x="139" y="143"/>
                      </a:cubicBezTo>
                      <a:cubicBezTo>
                        <a:pt x="139" y="208"/>
                        <a:pt x="126" y="240"/>
                        <a:pt x="101" y="24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36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28" name="Group 27"/>
            <p:cNvGrpSpPr/>
            <p:nvPr/>
          </p:nvGrpSpPr>
          <p:grpSpPr>
            <a:xfrm>
              <a:off x="9040501" y="1185968"/>
              <a:ext cx="2697480" cy="2743200"/>
              <a:chOff x="9080430" y="1929648"/>
              <a:chExt cx="2697480" cy="2743200"/>
            </a:xfrm>
          </p:grpSpPr>
          <p:sp>
            <p:nvSpPr>
              <p:cNvPr id="29" name="Rectangle 28"/>
              <p:cNvSpPr/>
              <p:nvPr/>
            </p:nvSpPr>
            <p:spPr>
              <a:xfrm>
                <a:off x="9080430" y="1929648"/>
                <a:ext cx="2697480" cy="2743200"/>
              </a:xfrm>
              <a:prstGeom prst="rect">
                <a:avLst/>
              </a:prstGeom>
              <a:solidFill>
                <a:srgbClr val="67217A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123190" tIns="82550" rIns="123190" bIns="82550" rtlCol="0" anchor="t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36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Light"/>
                    <a:ea typeface="+mn-ea"/>
                    <a:cs typeface="+mn-cs"/>
                  </a:rPr>
                  <a:t>Analytics</a:t>
                </a:r>
                <a:endParaRPr kumimoji="0" 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endParaRPr>
              </a:p>
            </p:txBody>
          </p:sp>
          <p:grpSp>
            <p:nvGrpSpPr>
              <p:cNvPr id="30" name="Group 29"/>
              <p:cNvGrpSpPr/>
              <p:nvPr/>
            </p:nvGrpSpPr>
            <p:grpSpPr>
              <a:xfrm>
                <a:off x="10606826" y="3700730"/>
                <a:ext cx="1018684" cy="764089"/>
                <a:chOff x="15319375" y="-157163"/>
                <a:chExt cx="2720976" cy="2047876"/>
              </a:xfrm>
              <a:solidFill>
                <a:schemeClr val="bg1"/>
              </a:solidFill>
            </p:grpSpPr>
            <p:sp>
              <p:nvSpPr>
                <p:cNvPr id="31" name="Freeform 12"/>
                <p:cNvSpPr>
                  <a:spLocks/>
                </p:cNvSpPr>
                <p:nvPr/>
              </p:nvSpPr>
              <p:spPr bwMode="auto">
                <a:xfrm>
                  <a:off x="16271875" y="1343025"/>
                  <a:ext cx="222250" cy="547688"/>
                </a:xfrm>
                <a:custGeom>
                  <a:avLst/>
                  <a:gdLst>
                    <a:gd name="T0" fmla="*/ 0 w 140"/>
                    <a:gd name="T1" fmla="*/ 0 h 345"/>
                    <a:gd name="T2" fmla="*/ 140 w 140"/>
                    <a:gd name="T3" fmla="*/ 0 h 345"/>
                    <a:gd name="T4" fmla="*/ 140 w 140"/>
                    <a:gd name="T5" fmla="*/ 345 h 345"/>
                    <a:gd name="T6" fmla="*/ 0 w 140"/>
                    <a:gd name="T7" fmla="*/ 345 h 345"/>
                    <a:gd name="T8" fmla="*/ 0 w 140"/>
                    <a:gd name="T9" fmla="*/ 0 h 345"/>
                    <a:gd name="T10" fmla="*/ 0 w 140"/>
                    <a:gd name="T11" fmla="*/ 0 h 3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40" h="345">
                      <a:moveTo>
                        <a:pt x="0" y="0"/>
                      </a:moveTo>
                      <a:lnTo>
                        <a:pt x="140" y="0"/>
                      </a:lnTo>
                      <a:lnTo>
                        <a:pt x="140" y="345"/>
                      </a:lnTo>
                      <a:lnTo>
                        <a:pt x="0" y="345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36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  <a:ea typeface="+mn-ea"/>
                    <a:cs typeface="+mn-cs"/>
                  </a:endParaRPr>
                </a:p>
              </p:txBody>
            </p:sp>
            <p:sp>
              <p:nvSpPr>
                <p:cNvPr id="32" name="Freeform 13"/>
                <p:cNvSpPr>
                  <a:spLocks/>
                </p:cNvSpPr>
                <p:nvPr/>
              </p:nvSpPr>
              <p:spPr bwMode="auto">
                <a:xfrm>
                  <a:off x="15955963" y="411162"/>
                  <a:ext cx="225425" cy="1479551"/>
                </a:xfrm>
                <a:custGeom>
                  <a:avLst/>
                  <a:gdLst>
                    <a:gd name="T0" fmla="*/ 0 w 142"/>
                    <a:gd name="T1" fmla="*/ 0 h 932"/>
                    <a:gd name="T2" fmla="*/ 142 w 142"/>
                    <a:gd name="T3" fmla="*/ 0 h 932"/>
                    <a:gd name="T4" fmla="*/ 142 w 142"/>
                    <a:gd name="T5" fmla="*/ 932 h 932"/>
                    <a:gd name="T6" fmla="*/ 0 w 142"/>
                    <a:gd name="T7" fmla="*/ 932 h 932"/>
                    <a:gd name="T8" fmla="*/ 0 w 142"/>
                    <a:gd name="T9" fmla="*/ 0 h 932"/>
                    <a:gd name="T10" fmla="*/ 0 w 142"/>
                    <a:gd name="T11" fmla="*/ 0 h 9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42" h="932">
                      <a:moveTo>
                        <a:pt x="0" y="0"/>
                      </a:moveTo>
                      <a:lnTo>
                        <a:pt x="142" y="0"/>
                      </a:lnTo>
                      <a:lnTo>
                        <a:pt x="142" y="932"/>
                      </a:lnTo>
                      <a:lnTo>
                        <a:pt x="0" y="932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36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  <a:ea typeface="+mn-ea"/>
                    <a:cs typeface="+mn-cs"/>
                  </a:endParaRPr>
                </a:p>
              </p:txBody>
            </p:sp>
            <p:sp>
              <p:nvSpPr>
                <p:cNvPr id="33" name="Freeform 14"/>
                <p:cNvSpPr>
                  <a:spLocks/>
                </p:cNvSpPr>
                <p:nvPr/>
              </p:nvSpPr>
              <p:spPr bwMode="auto">
                <a:xfrm>
                  <a:off x="15636875" y="26987"/>
                  <a:ext cx="220663" cy="1863726"/>
                </a:xfrm>
                <a:custGeom>
                  <a:avLst/>
                  <a:gdLst>
                    <a:gd name="T0" fmla="*/ 0 w 139"/>
                    <a:gd name="T1" fmla="*/ 0 h 1174"/>
                    <a:gd name="T2" fmla="*/ 139 w 139"/>
                    <a:gd name="T3" fmla="*/ 0 h 1174"/>
                    <a:gd name="T4" fmla="*/ 139 w 139"/>
                    <a:gd name="T5" fmla="*/ 1174 h 1174"/>
                    <a:gd name="T6" fmla="*/ 0 w 139"/>
                    <a:gd name="T7" fmla="*/ 1174 h 1174"/>
                    <a:gd name="T8" fmla="*/ 0 w 139"/>
                    <a:gd name="T9" fmla="*/ 0 h 1174"/>
                    <a:gd name="T10" fmla="*/ 0 w 139"/>
                    <a:gd name="T11" fmla="*/ 0 h 117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39" h="1174">
                      <a:moveTo>
                        <a:pt x="0" y="0"/>
                      </a:moveTo>
                      <a:lnTo>
                        <a:pt x="139" y="0"/>
                      </a:lnTo>
                      <a:lnTo>
                        <a:pt x="139" y="1174"/>
                      </a:lnTo>
                      <a:lnTo>
                        <a:pt x="0" y="1174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36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  <a:ea typeface="+mn-ea"/>
                    <a:cs typeface="+mn-cs"/>
                  </a:endParaRPr>
                </a:p>
              </p:txBody>
            </p:sp>
            <p:sp>
              <p:nvSpPr>
                <p:cNvPr id="34" name="Freeform 15"/>
                <p:cNvSpPr>
                  <a:spLocks/>
                </p:cNvSpPr>
                <p:nvPr/>
              </p:nvSpPr>
              <p:spPr bwMode="auto">
                <a:xfrm>
                  <a:off x="15319375" y="731837"/>
                  <a:ext cx="222250" cy="1158876"/>
                </a:xfrm>
                <a:custGeom>
                  <a:avLst/>
                  <a:gdLst>
                    <a:gd name="T0" fmla="*/ 0 w 140"/>
                    <a:gd name="T1" fmla="*/ 0 h 730"/>
                    <a:gd name="T2" fmla="*/ 140 w 140"/>
                    <a:gd name="T3" fmla="*/ 0 h 730"/>
                    <a:gd name="T4" fmla="*/ 140 w 140"/>
                    <a:gd name="T5" fmla="*/ 730 h 730"/>
                    <a:gd name="T6" fmla="*/ 0 w 140"/>
                    <a:gd name="T7" fmla="*/ 730 h 730"/>
                    <a:gd name="T8" fmla="*/ 0 w 140"/>
                    <a:gd name="T9" fmla="*/ 0 h 730"/>
                    <a:gd name="T10" fmla="*/ 0 w 140"/>
                    <a:gd name="T11" fmla="*/ 0 h 7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40" h="730">
                      <a:moveTo>
                        <a:pt x="0" y="0"/>
                      </a:moveTo>
                      <a:lnTo>
                        <a:pt x="140" y="0"/>
                      </a:lnTo>
                      <a:lnTo>
                        <a:pt x="140" y="730"/>
                      </a:lnTo>
                      <a:lnTo>
                        <a:pt x="0" y="73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36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  <a:ea typeface="+mn-ea"/>
                    <a:cs typeface="+mn-cs"/>
                  </a:endParaRPr>
                </a:p>
              </p:txBody>
            </p:sp>
            <p:sp>
              <p:nvSpPr>
                <p:cNvPr id="35" name="Freeform 16"/>
                <p:cNvSpPr>
                  <a:spLocks/>
                </p:cNvSpPr>
                <p:nvPr/>
              </p:nvSpPr>
              <p:spPr bwMode="auto">
                <a:xfrm>
                  <a:off x="17048163" y="1452563"/>
                  <a:ext cx="917575" cy="142875"/>
                </a:xfrm>
                <a:custGeom>
                  <a:avLst/>
                  <a:gdLst>
                    <a:gd name="T0" fmla="*/ 0 w 578"/>
                    <a:gd name="T1" fmla="*/ 0 h 90"/>
                    <a:gd name="T2" fmla="*/ 578 w 578"/>
                    <a:gd name="T3" fmla="*/ 0 h 90"/>
                    <a:gd name="T4" fmla="*/ 578 w 578"/>
                    <a:gd name="T5" fmla="*/ 90 h 90"/>
                    <a:gd name="T6" fmla="*/ 0 w 578"/>
                    <a:gd name="T7" fmla="*/ 90 h 90"/>
                    <a:gd name="T8" fmla="*/ 0 w 578"/>
                    <a:gd name="T9" fmla="*/ 0 h 90"/>
                    <a:gd name="T10" fmla="*/ 0 w 578"/>
                    <a:gd name="T11" fmla="*/ 0 h 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78" h="90">
                      <a:moveTo>
                        <a:pt x="0" y="0"/>
                      </a:moveTo>
                      <a:lnTo>
                        <a:pt x="578" y="0"/>
                      </a:lnTo>
                      <a:lnTo>
                        <a:pt x="578" y="90"/>
                      </a:lnTo>
                      <a:lnTo>
                        <a:pt x="0" y="9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36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  <a:ea typeface="+mn-ea"/>
                    <a:cs typeface="+mn-cs"/>
                  </a:endParaRPr>
                </a:p>
              </p:txBody>
            </p:sp>
            <p:sp>
              <p:nvSpPr>
                <p:cNvPr id="36" name="Freeform 17"/>
                <p:cNvSpPr>
                  <a:spLocks/>
                </p:cNvSpPr>
                <p:nvPr/>
              </p:nvSpPr>
              <p:spPr bwMode="auto">
                <a:xfrm>
                  <a:off x="16754475" y="1452563"/>
                  <a:ext cx="146050" cy="142875"/>
                </a:xfrm>
                <a:custGeom>
                  <a:avLst/>
                  <a:gdLst>
                    <a:gd name="T0" fmla="*/ 0 w 92"/>
                    <a:gd name="T1" fmla="*/ 0 h 90"/>
                    <a:gd name="T2" fmla="*/ 92 w 92"/>
                    <a:gd name="T3" fmla="*/ 0 h 90"/>
                    <a:gd name="T4" fmla="*/ 92 w 92"/>
                    <a:gd name="T5" fmla="*/ 90 h 90"/>
                    <a:gd name="T6" fmla="*/ 0 w 92"/>
                    <a:gd name="T7" fmla="*/ 90 h 90"/>
                    <a:gd name="T8" fmla="*/ 0 w 92"/>
                    <a:gd name="T9" fmla="*/ 0 h 90"/>
                    <a:gd name="T10" fmla="*/ 0 w 92"/>
                    <a:gd name="T11" fmla="*/ 0 h 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92" h="90">
                      <a:moveTo>
                        <a:pt x="0" y="0"/>
                      </a:moveTo>
                      <a:lnTo>
                        <a:pt x="92" y="0"/>
                      </a:lnTo>
                      <a:lnTo>
                        <a:pt x="92" y="90"/>
                      </a:lnTo>
                      <a:lnTo>
                        <a:pt x="0" y="9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36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  <a:ea typeface="+mn-ea"/>
                    <a:cs typeface="+mn-cs"/>
                  </a:endParaRPr>
                </a:p>
              </p:txBody>
            </p:sp>
            <p:sp>
              <p:nvSpPr>
                <p:cNvPr id="37" name="Freeform 18"/>
                <p:cNvSpPr>
                  <a:spLocks/>
                </p:cNvSpPr>
                <p:nvPr/>
              </p:nvSpPr>
              <p:spPr bwMode="auto">
                <a:xfrm>
                  <a:off x="17048163" y="1751013"/>
                  <a:ext cx="992188" cy="139700"/>
                </a:xfrm>
                <a:custGeom>
                  <a:avLst/>
                  <a:gdLst>
                    <a:gd name="T0" fmla="*/ 0 w 625"/>
                    <a:gd name="T1" fmla="*/ 0 h 88"/>
                    <a:gd name="T2" fmla="*/ 625 w 625"/>
                    <a:gd name="T3" fmla="*/ 0 h 88"/>
                    <a:gd name="T4" fmla="*/ 625 w 625"/>
                    <a:gd name="T5" fmla="*/ 88 h 88"/>
                    <a:gd name="T6" fmla="*/ 0 w 625"/>
                    <a:gd name="T7" fmla="*/ 88 h 88"/>
                    <a:gd name="T8" fmla="*/ 0 w 625"/>
                    <a:gd name="T9" fmla="*/ 0 h 88"/>
                    <a:gd name="T10" fmla="*/ 0 w 625"/>
                    <a:gd name="T11" fmla="*/ 0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25" h="88">
                      <a:moveTo>
                        <a:pt x="0" y="0"/>
                      </a:moveTo>
                      <a:lnTo>
                        <a:pt x="625" y="0"/>
                      </a:lnTo>
                      <a:lnTo>
                        <a:pt x="625" y="88"/>
                      </a:lnTo>
                      <a:lnTo>
                        <a:pt x="0" y="88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36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  <a:ea typeface="+mn-ea"/>
                    <a:cs typeface="+mn-cs"/>
                  </a:endParaRPr>
                </a:p>
              </p:txBody>
            </p:sp>
            <p:sp>
              <p:nvSpPr>
                <p:cNvPr id="38" name="Freeform 19"/>
                <p:cNvSpPr>
                  <a:spLocks/>
                </p:cNvSpPr>
                <p:nvPr/>
              </p:nvSpPr>
              <p:spPr bwMode="auto">
                <a:xfrm>
                  <a:off x="16754475" y="1751013"/>
                  <a:ext cx="146050" cy="139700"/>
                </a:xfrm>
                <a:custGeom>
                  <a:avLst/>
                  <a:gdLst>
                    <a:gd name="T0" fmla="*/ 0 w 92"/>
                    <a:gd name="T1" fmla="*/ 0 h 88"/>
                    <a:gd name="T2" fmla="*/ 92 w 92"/>
                    <a:gd name="T3" fmla="*/ 0 h 88"/>
                    <a:gd name="T4" fmla="*/ 92 w 92"/>
                    <a:gd name="T5" fmla="*/ 88 h 88"/>
                    <a:gd name="T6" fmla="*/ 0 w 92"/>
                    <a:gd name="T7" fmla="*/ 88 h 88"/>
                    <a:gd name="T8" fmla="*/ 0 w 92"/>
                    <a:gd name="T9" fmla="*/ 0 h 88"/>
                    <a:gd name="T10" fmla="*/ 0 w 92"/>
                    <a:gd name="T11" fmla="*/ 0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92" h="88">
                      <a:moveTo>
                        <a:pt x="0" y="0"/>
                      </a:moveTo>
                      <a:lnTo>
                        <a:pt x="92" y="0"/>
                      </a:lnTo>
                      <a:lnTo>
                        <a:pt x="92" y="88"/>
                      </a:lnTo>
                      <a:lnTo>
                        <a:pt x="0" y="88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36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  <a:ea typeface="+mn-ea"/>
                    <a:cs typeface="+mn-cs"/>
                  </a:endParaRPr>
                </a:p>
              </p:txBody>
            </p:sp>
            <p:sp>
              <p:nvSpPr>
                <p:cNvPr id="39" name="Freeform 20"/>
                <p:cNvSpPr>
                  <a:spLocks/>
                </p:cNvSpPr>
                <p:nvPr/>
              </p:nvSpPr>
              <p:spPr bwMode="auto">
                <a:xfrm>
                  <a:off x="16425863" y="-6350"/>
                  <a:ext cx="1265238" cy="1266826"/>
                </a:xfrm>
                <a:custGeom>
                  <a:avLst/>
                  <a:gdLst>
                    <a:gd name="T0" fmla="*/ 168 w 336"/>
                    <a:gd name="T1" fmla="*/ 0 h 336"/>
                    <a:gd name="T2" fmla="*/ 0 w 336"/>
                    <a:gd name="T3" fmla="*/ 168 h 336"/>
                    <a:gd name="T4" fmla="*/ 168 w 336"/>
                    <a:gd name="T5" fmla="*/ 336 h 336"/>
                    <a:gd name="T6" fmla="*/ 336 w 336"/>
                    <a:gd name="T7" fmla="*/ 168 h 336"/>
                    <a:gd name="T8" fmla="*/ 168 w 336"/>
                    <a:gd name="T9" fmla="*/ 168 h 336"/>
                    <a:gd name="T10" fmla="*/ 168 w 336"/>
                    <a:gd name="T11" fmla="*/ 0 h 3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36" h="336">
                      <a:moveTo>
                        <a:pt x="168" y="0"/>
                      </a:moveTo>
                      <a:cubicBezTo>
                        <a:pt x="75" y="0"/>
                        <a:pt x="0" y="75"/>
                        <a:pt x="0" y="168"/>
                      </a:cubicBezTo>
                      <a:cubicBezTo>
                        <a:pt x="0" y="261"/>
                        <a:pt x="75" y="336"/>
                        <a:pt x="168" y="336"/>
                      </a:cubicBezTo>
                      <a:cubicBezTo>
                        <a:pt x="260" y="336"/>
                        <a:pt x="336" y="261"/>
                        <a:pt x="336" y="168"/>
                      </a:cubicBezTo>
                      <a:cubicBezTo>
                        <a:pt x="168" y="168"/>
                        <a:pt x="168" y="168"/>
                        <a:pt x="168" y="168"/>
                      </a:cubicBezTo>
                      <a:lnTo>
                        <a:pt x="168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36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  <a:ea typeface="+mn-ea"/>
                    <a:cs typeface="+mn-cs"/>
                  </a:endParaRPr>
                </a:p>
              </p:txBody>
            </p:sp>
            <p:sp>
              <p:nvSpPr>
                <p:cNvPr id="40" name="Freeform 21"/>
                <p:cNvSpPr>
                  <a:spLocks/>
                </p:cNvSpPr>
                <p:nvPr/>
              </p:nvSpPr>
              <p:spPr bwMode="auto">
                <a:xfrm>
                  <a:off x="17210088" y="-157163"/>
                  <a:ext cx="631825" cy="633413"/>
                </a:xfrm>
                <a:custGeom>
                  <a:avLst/>
                  <a:gdLst>
                    <a:gd name="T0" fmla="*/ 0 w 168"/>
                    <a:gd name="T1" fmla="*/ 0 h 168"/>
                    <a:gd name="T2" fmla="*/ 0 w 168"/>
                    <a:gd name="T3" fmla="*/ 168 h 168"/>
                    <a:gd name="T4" fmla="*/ 168 w 168"/>
                    <a:gd name="T5" fmla="*/ 168 h 168"/>
                    <a:gd name="T6" fmla="*/ 0 w 168"/>
                    <a:gd name="T7" fmla="*/ 0 h 1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68" h="168">
                      <a:moveTo>
                        <a:pt x="0" y="0"/>
                      </a:move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168" y="168"/>
                        <a:pt x="168" y="168"/>
                        <a:pt x="168" y="168"/>
                      </a:cubicBezTo>
                      <a:cubicBezTo>
                        <a:pt x="168" y="75"/>
                        <a:pt x="92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36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42" name="Rectangle 41"/>
            <p:cNvSpPr/>
            <p:nvPr/>
          </p:nvSpPr>
          <p:spPr>
            <a:xfrm>
              <a:off x="462515" y="1185968"/>
              <a:ext cx="2697480" cy="2743200"/>
            </a:xfrm>
            <a:prstGeom prst="rect">
              <a:avLst/>
            </a:prstGeom>
            <a:solidFill>
              <a:srgbClr val="67217A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82880" tIns="91440"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Things</a:t>
              </a:r>
              <a:endPara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grpSp>
          <p:nvGrpSpPr>
            <p:cNvPr id="43" name="Group 42"/>
            <p:cNvGrpSpPr/>
            <p:nvPr/>
          </p:nvGrpSpPr>
          <p:grpSpPr>
            <a:xfrm flipH="1">
              <a:off x="2303004" y="2861216"/>
              <a:ext cx="704591" cy="303639"/>
              <a:chOff x="18524538" y="-23752175"/>
              <a:chExt cx="41830625" cy="18087975"/>
            </a:xfrm>
            <a:solidFill>
              <a:schemeClr val="bg1"/>
            </a:solidFill>
          </p:grpSpPr>
          <p:sp>
            <p:nvSpPr>
              <p:cNvPr id="61" name="Freeform 34"/>
              <p:cNvSpPr>
                <a:spLocks noEditPoints="1"/>
              </p:cNvSpPr>
              <p:nvPr/>
            </p:nvSpPr>
            <p:spPr bwMode="auto">
              <a:xfrm>
                <a:off x="21202651" y="-10680700"/>
                <a:ext cx="5014913" cy="5016500"/>
              </a:xfrm>
              <a:custGeom>
                <a:avLst/>
                <a:gdLst>
                  <a:gd name="T0" fmla="*/ 668 w 1337"/>
                  <a:gd name="T1" fmla="*/ 0 h 1337"/>
                  <a:gd name="T2" fmla="*/ 0 w 1337"/>
                  <a:gd name="T3" fmla="*/ 669 h 1337"/>
                  <a:gd name="T4" fmla="*/ 668 w 1337"/>
                  <a:gd name="T5" fmla="*/ 1337 h 1337"/>
                  <a:gd name="T6" fmla="*/ 1337 w 1337"/>
                  <a:gd name="T7" fmla="*/ 669 h 1337"/>
                  <a:gd name="T8" fmla="*/ 668 w 1337"/>
                  <a:gd name="T9" fmla="*/ 0 h 1337"/>
                  <a:gd name="T10" fmla="*/ 668 w 1337"/>
                  <a:gd name="T11" fmla="*/ 996 h 1337"/>
                  <a:gd name="T12" fmla="*/ 341 w 1337"/>
                  <a:gd name="T13" fmla="*/ 669 h 1337"/>
                  <a:gd name="T14" fmla="*/ 668 w 1337"/>
                  <a:gd name="T15" fmla="*/ 341 h 1337"/>
                  <a:gd name="T16" fmla="*/ 996 w 1337"/>
                  <a:gd name="T17" fmla="*/ 669 h 1337"/>
                  <a:gd name="T18" fmla="*/ 668 w 1337"/>
                  <a:gd name="T19" fmla="*/ 996 h 13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337" h="1337">
                    <a:moveTo>
                      <a:pt x="668" y="0"/>
                    </a:moveTo>
                    <a:cubicBezTo>
                      <a:pt x="299" y="0"/>
                      <a:pt x="0" y="299"/>
                      <a:pt x="0" y="669"/>
                    </a:cubicBezTo>
                    <a:cubicBezTo>
                      <a:pt x="0" y="1038"/>
                      <a:pt x="299" y="1337"/>
                      <a:pt x="668" y="1337"/>
                    </a:cubicBezTo>
                    <a:cubicBezTo>
                      <a:pt x="1037" y="1337"/>
                      <a:pt x="1337" y="1038"/>
                      <a:pt x="1337" y="669"/>
                    </a:cubicBezTo>
                    <a:cubicBezTo>
                      <a:pt x="1337" y="299"/>
                      <a:pt x="1037" y="0"/>
                      <a:pt x="668" y="0"/>
                    </a:cubicBezTo>
                    <a:close/>
                    <a:moveTo>
                      <a:pt x="668" y="996"/>
                    </a:moveTo>
                    <a:cubicBezTo>
                      <a:pt x="487" y="996"/>
                      <a:pt x="341" y="849"/>
                      <a:pt x="341" y="669"/>
                    </a:cubicBezTo>
                    <a:cubicBezTo>
                      <a:pt x="341" y="488"/>
                      <a:pt x="487" y="341"/>
                      <a:pt x="668" y="341"/>
                    </a:cubicBezTo>
                    <a:cubicBezTo>
                      <a:pt x="849" y="341"/>
                      <a:pt x="996" y="488"/>
                      <a:pt x="996" y="669"/>
                    </a:cubicBezTo>
                    <a:cubicBezTo>
                      <a:pt x="996" y="849"/>
                      <a:pt x="849" y="996"/>
                      <a:pt x="668" y="99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endParaRPr>
              </a:p>
            </p:txBody>
          </p:sp>
          <p:sp>
            <p:nvSpPr>
              <p:cNvPr id="62" name="Freeform 35"/>
              <p:cNvSpPr>
                <a:spLocks noEditPoints="1"/>
              </p:cNvSpPr>
              <p:nvPr/>
            </p:nvSpPr>
            <p:spPr bwMode="auto">
              <a:xfrm>
                <a:off x="46015276" y="-10680700"/>
                <a:ext cx="5014913" cy="5016500"/>
              </a:xfrm>
              <a:custGeom>
                <a:avLst/>
                <a:gdLst>
                  <a:gd name="T0" fmla="*/ 668 w 1337"/>
                  <a:gd name="T1" fmla="*/ 0 h 1337"/>
                  <a:gd name="T2" fmla="*/ 0 w 1337"/>
                  <a:gd name="T3" fmla="*/ 669 h 1337"/>
                  <a:gd name="T4" fmla="*/ 668 w 1337"/>
                  <a:gd name="T5" fmla="*/ 1337 h 1337"/>
                  <a:gd name="T6" fmla="*/ 1337 w 1337"/>
                  <a:gd name="T7" fmla="*/ 669 h 1337"/>
                  <a:gd name="T8" fmla="*/ 668 w 1337"/>
                  <a:gd name="T9" fmla="*/ 0 h 1337"/>
                  <a:gd name="T10" fmla="*/ 668 w 1337"/>
                  <a:gd name="T11" fmla="*/ 996 h 1337"/>
                  <a:gd name="T12" fmla="*/ 341 w 1337"/>
                  <a:gd name="T13" fmla="*/ 669 h 1337"/>
                  <a:gd name="T14" fmla="*/ 668 w 1337"/>
                  <a:gd name="T15" fmla="*/ 341 h 1337"/>
                  <a:gd name="T16" fmla="*/ 996 w 1337"/>
                  <a:gd name="T17" fmla="*/ 669 h 1337"/>
                  <a:gd name="T18" fmla="*/ 668 w 1337"/>
                  <a:gd name="T19" fmla="*/ 996 h 13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337" h="1337">
                    <a:moveTo>
                      <a:pt x="668" y="0"/>
                    </a:moveTo>
                    <a:cubicBezTo>
                      <a:pt x="300" y="0"/>
                      <a:pt x="0" y="299"/>
                      <a:pt x="0" y="669"/>
                    </a:cubicBezTo>
                    <a:cubicBezTo>
                      <a:pt x="0" y="1038"/>
                      <a:pt x="300" y="1337"/>
                      <a:pt x="668" y="1337"/>
                    </a:cubicBezTo>
                    <a:cubicBezTo>
                      <a:pt x="1038" y="1337"/>
                      <a:pt x="1337" y="1038"/>
                      <a:pt x="1337" y="669"/>
                    </a:cubicBezTo>
                    <a:cubicBezTo>
                      <a:pt x="1337" y="299"/>
                      <a:pt x="1038" y="0"/>
                      <a:pt x="668" y="0"/>
                    </a:cubicBezTo>
                    <a:close/>
                    <a:moveTo>
                      <a:pt x="668" y="996"/>
                    </a:moveTo>
                    <a:cubicBezTo>
                      <a:pt x="487" y="996"/>
                      <a:pt x="341" y="849"/>
                      <a:pt x="341" y="669"/>
                    </a:cubicBezTo>
                    <a:cubicBezTo>
                      <a:pt x="341" y="488"/>
                      <a:pt x="487" y="341"/>
                      <a:pt x="668" y="341"/>
                    </a:cubicBezTo>
                    <a:cubicBezTo>
                      <a:pt x="849" y="341"/>
                      <a:pt x="996" y="488"/>
                      <a:pt x="996" y="669"/>
                    </a:cubicBezTo>
                    <a:cubicBezTo>
                      <a:pt x="996" y="849"/>
                      <a:pt x="849" y="996"/>
                      <a:pt x="668" y="99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endParaRPr>
              </a:p>
            </p:txBody>
          </p:sp>
          <p:sp>
            <p:nvSpPr>
              <p:cNvPr id="63" name="Freeform 36"/>
              <p:cNvSpPr>
                <a:spLocks noEditPoints="1"/>
              </p:cNvSpPr>
              <p:nvPr/>
            </p:nvSpPr>
            <p:spPr bwMode="auto">
              <a:xfrm>
                <a:off x="18524538" y="-23752175"/>
                <a:ext cx="41830625" cy="15690850"/>
              </a:xfrm>
              <a:custGeom>
                <a:avLst/>
                <a:gdLst>
                  <a:gd name="T0" fmla="*/ 11056 w 11152"/>
                  <a:gd name="T1" fmla="*/ 3865 h 4182"/>
                  <a:gd name="T2" fmla="*/ 10747 w 11152"/>
                  <a:gd name="T3" fmla="*/ 3865 h 4182"/>
                  <a:gd name="T4" fmla="*/ 10747 w 11152"/>
                  <a:gd name="T5" fmla="*/ 138 h 4182"/>
                  <a:gd name="T6" fmla="*/ 10593 w 11152"/>
                  <a:gd name="T7" fmla="*/ 10 h 4182"/>
                  <a:gd name="T8" fmla="*/ 2395 w 11152"/>
                  <a:gd name="T9" fmla="*/ 10 h 4182"/>
                  <a:gd name="T10" fmla="*/ 2099 w 11152"/>
                  <a:gd name="T11" fmla="*/ 192 h 4182"/>
                  <a:gd name="T12" fmla="*/ 1000 w 11152"/>
                  <a:gd name="T13" fmla="*/ 2123 h 4182"/>
                  <a:gd name="T14" fmla="*/ 321 w 11152"/>
                  <a:gd name="T15" fmla="*/ 2438 h 4182"/>
                  <a:gd name="T16" fmla="*/ 118 w 11152"/>
                  <a:gd name="T17" fmla="*/ 2722 h 4182"/>
                  <a:gd name="T18" fmla="*/ 118 w 11152"/>
                  <a:gd name="T19" fmla="*/ 3446 h 4182"/>
                  <a:gd name="T20" fmla="*/ 96 w 11152"/>
                  <a:gd name="T21" fmla="*/ 3446 h 4182"/>
                  <a:gd name="T22" fmla="*/ 0 w 11152"/>
                  <a:gd name="T23" fmla="*/ 3542 h 4182"/>
                  <a:gd name="T24" fmla="*/ 0 w 11152"/>
                  <a:gd name="T25" fmla="*/ 3891 h 4182"/>
                  <a:gd name="T26" fmla="*/ 96 w 11152"/>
                  <a:gd name="T27" fmla="*/ 3987 h 4182"/>
                  <a:gd name="T28" fmla="*/ 401 w 11152"/>
                  <a:gd name="T29" fmla="*/ 3987 h 4182"/>
                  <a:gd name="T30" fmla="*/ 517 w 11152"/>
                  <a:gd name="T31" fmla="*/ 3891 h 4182"/>
                  <a:gd name="T32" fmla="*/ 1417 w 11152"/>
                  <a:gd name="T33" fmla="*/ 3182 h 4182"/>
                  <a:gd name="T34" fmla="*/ 2274 w 11152"/>
                  <a:gd name="T35" fmla="*/ 3946 h 4182"/>
                  <a:gd name="T36" fmla="*/ 2301 w 11152"/>
                  <a:gd name="T37" fmla="*/ 4039 h 4182"/>
                  <a:gd name="T38" fmla="*/ 2406 w 11152"/>
                  <a:gd name="T39" fmla="*/ 4114 h 4182"/>
                  <a:gd name="T40" fmla="*/ 6993 w 11152"/>
                  <a:gd name="T41" fmla="*/ 4114 h 4182"/>
                  <a:gd name="T42" fmla="*/ 7129 w 11152"/>
                  <a:gd name="T43" fmla="*/ 3978 h 4182"/>
                  <a:gd name="T44" fmla="*/ 8002 w 11152"/>
                  <a:gd name="T45" fmla="*/ 3236 h 4182"/>
                  <a:gd name="T46" fmla="*/ 8842 w 11152"/>
                  <a:gd name="T47" fmla="*/ 3873 h 4182"/>
                  <a:gd name="T48" fmla="*/ 8911 w 11152"/>
                  <a:gd name="T49" fmla="*/ 4111 h 4182"/>
                  <a:gd name="T50" fmla="*/ 9010 w 11152"/>
                  <a:gd name="T51" fmla="*/ 4182 h 4182"/>
                  <a:gd name="T52" fmla="*/ 11056 w 11152"/>
                  <a:gd name="T53" fmla="*/ 4182 h 4182"/>
                  <a:gd name="T54" fmla="*/ 11152 w 11152"/>
                  <a:gd name="T55" fmla="*/ 4087 h 4182"/>
                  <a:gd name="T56" fmla="*/ 11152 w 11152"/>
                  <a:gd name="T57" fmla="*/ 3961 h 4182"/>
                  <a:gd name="T58" fmla="*/ 11056 w 11152"/>
                  <a:gd name="T59" fmla="*/ 3865 h 4182"/>
                  <a:gd name="T60" fmla="*/ 1913 w 11152"/>
                  <a:gd name="T61" fmla="*/ 2226 h 4182"/>
                  <a:gd name="T62" fmla="*/ 1469 w 11152"/>
                  <a:gd name="T63" fmla="*/ 2226 h 4182"/>
                  <a:gd name="T64" fmla="*/ 1260 w 11152"/>
                  <a:gd name="T65" fmla="*/ 2116 h 4182"/>
                  <a:gd name="T66" fmla="*/ 1890 w 11152"/>
                  <a:gd name="T67" fmla="*/ 984 h 4182"/>
                  <a:gd name="T68" fmla="*/ 1913 w 11152"/>
                  <a:gd name="T69" fmla="*/ 984 h 4182"/>
                  <a:gd name="T70" fmla="*/ 1913 w 11152"/>
                  <a:gd name="T71" fmla="*/ 2226 h 4182"/>
                  <a:gd name="T72" fmla="*/ 3805 w 11152"/>
                  <a:gd name="T73" fmla="*/ 2226 h 4182"/>
                  <a:gd name="T74" fmla="*/ 2113 w 11152"/>
                  <a:gd name="T75" fmla="*/ 2226 h 4182"/>
                  <a:gd name="T76" fmla="*/ 2113 w 11152"/>
                  <a:gd name="T77" fmla="*/ 998 h 4182"/>
                  <a:gd name="T78" fmla="*/ 2333 w 11152"/>
                  <a:gd name="T79" fmla="*/ 778 h 4182"/>
                  <a:gd name="T80" fmla="*/ 3585 w 11152"/>
                  <a:gd name="T81" fmla="*/ 778 h 4182"/>
                  <a:gd name="T82" fmla="*/ 3805 w 11152"/>
                  <a:gd name="T83" fmla="*/ 998 h 4182"/>
                  <a:gd name="T84" fmla="*/ 3805 w 11152"/>
                  <a:gd name="T85" fmla="*/ 2226 h 4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1152" h="4182">
                    <a:moveTo>
                      <a:pt x="11056" y="3865"/>
                    </a:moveTo>
                    <a:cubicBezTo>
                      <a:pt x="10747" y="3865"/>
                      <a:pt x="10747" y="3865"/>
                      <a:pt x="10747" y="3865"/>
                    </a:cubicBezTo>
                    <a:cubicBezTo>
                      <a:pt x="10747" y="138"/>
                      <a:pt x="10747" y="138"/>
                      <a:pt x="10747" y="138"/>
                    </a:cubicBezTo>
                    <a:cubicBezTo>
                      <a:pt x="10747" y="138"/>
                      <a:pt x="10743" y="10"/>
                      <a:pt x="10593" y="10"/>
                    </a:cubicBezTo>
                    <a:cubicBezTo>
                      <a:pt x="2395" y="10"/>
                      <a:pt x="2395" y="10"/>
                      <a:pt x="2395" y="10"/>
                    </a:cubicBezTo>
                    <a:cubicBezTo>
                      <a:pt x="2395" y="10"/>
                      <a:pt x="2216" y="0"/>
                      <a:pt x="2099" y="192"/>
                    </a:cubicBezTo>
                    <a:cubicBezTo>
                      <a:pt x="1000" y="2123"/>
                      <a:pt x="1000" y="2123"/>
                      <a:pt x="1000" y="2123"/>
                    </a:cubicBezTo>
                    <a:cubicBezTo>
                      <a:pt x="321" y="2438"/>
                      <a:pt x="321" y="2438"/>
                      <a:pt x="321" y="2438"/>
                    </a:cubicBezTo>
                    <a:cubicBezTo>
                      <a:pt x="321" y="2438"/>
                      <a:pt x="118" y="2512"/>
                      <a:pt x="118" y="2722"/>
                    </a:cubicBezTo>
                    <a:cubicBezTo>
                      <a:pt x="118" y="3446"/>
                      <a:pt x="118" y="3446"/>
                      <a:pt x="118" y="3446"/>
                    </a:cubicBezTo>
                    <a:cubicBezTo>
                      <a:pt x="96" y="3446"/>
                      <a:pt x="96" y="3446"/>
                      <a:pt x="96" y="3446"/>
                    </a:cubicBezTo>
                    <a:cubicBezTo>
                      <a:pt x="44" y="3446"/>
                      <a:pt x="0" y="3489"/>
                      <a:pt x="0" y="3542"/>
                    </a:cubicBezTo>
                    <a:cubicBezTo>
                      <a:pt x="0" y="3891"/>
                      <a:pt x="0" y="3891"/>
                      <a:pt x="0" y="3891"/>
                    </a:cubicBezTo>
                    <a:cubicBezTo>
                      <a:pt x="0" y="3944"/>
                      <a:pt x="44" y="3987"/>
                      <a:pt x="96" y="3987"/>
                    </a:cubicBezTo>
                    <a:cubicBezTo>
                      <a:pt x="401" y="3987"/>
                      <a:pt x="401" y="3987"/>
                      <a:pt x="401" y="3987"/>
                    </a:cubicBezTo>
                    <a:cubicBezTo>
                      <a:pt x="454" y="3987"/>
                      <a:pt x="505" y="3944"/>
                      <a:pt x="517" y="3891"/>
                    </a:cubicBezTo>
                    <a:cubicBezTo>
                      <a:pt x="517" y="3891"/>
                      <a:pt x="653" y="3182"/>
                      <a:pt x="1417" y="3182"/>
                    </a:cubicBezTo>
                    <a:cubicBezTo>
                      <a:pt x="1835" y="3182"/>
                      <a:pt x="2142" y="3510"/>
                      <a:pt x="2274" y="3946"/>
                    </a:cubicBezTo>
                    <a:cubicBezTo>
                      <a:pt x="2301" y="4039"/>
                      <a:pt x="2301" y="4039"/>
                      <a:pt x="2301" y="4039"/>
                    </a:cubicBezTo>
                    <a:cubicBezTo>
                      <a:pt x="2301" y="4039"/>
                      <a:pt x="2319" y="4114"/>
                      <a:pt x="2406" y="4114"/>
                    </a:cubicBezTo>
                    <a:cubicBezTo>
                      <a:pt x="6993" y="4114"/>
                      <a:pt x="6993" y="4114"/>
                      <a:pt x="6993" y="4114"/>
                    </a:cubicBezTo>
                    <a:cubicBezTo>
                      <a:pt x="7118" y="4114"/>
                      <a:pt x="7129" y="3978"/>
                      <a:pt x="7129" y="3978"/>
                    </a:cubicBezTo>
                    <a:cubicBezTo>
                      <a:pt x="7212" y="3553"/>
                      <a:pt x="7572" y="3235"/>
                      <a:pt x="8002" y="3236"/>
                    </a:cubicBezTo>
                    <a:cubicBezTo>
                      <a:pt x="8394" y="3238"/>
                      <a:pt x="8726" y="3505"/>
                      <a:pt x="8842" y="3873"/>
                    </a:cubicBezTo>
                    <a:cubicBezTo>
                      <a:pt x="8911" y="4111"/>
                      <a:pt x="8911" y="4111"/>
                      <a:pt x="8911" y="4111"/>
                    </a:cubicBezTo>
                    <a:cubicBezTo>
                      <a:pt x="8925" y="4152"/>
                      <a:pt x="8966" y="4182"/>
                      <a:pt x="9010" y="4182"/>
                    </a:cubicBezTo>
                    <a:cubicBezTo>
                      <a:pt x="11056" y="4182"/>
                      <a:pt x="11056" y="4182"/>
                      <a:pt x="11056" y="4182"/>
                    </a:cubicBezTo>
                    <a:cubicBezTo>
                      <a:pt x="11109" y="4182"/>
                      <a:pt x="11152" y="4139"/>
                      <a:pt x="11152" y="4087"/>
                    </a:cubicBezTo>
                    <a:cubicBezTo>
                      <a:pt x="11152" y="3961"/>
                      <a:pt x="11152" y="3961"/>
                      <a:pt x="11152" y="3961"/>
                    </a:cubicBezTo>
                    <a:cubicBezTo>
                      <a:pt x="11152" y="3909"/>
                      <a:pt x="11109" y="3865"/>
                      <a:pt x="11056" y="3865"/>
                    </a:cubicBezTo>
                    <a:close/>
                    <a:moveTo>
                      <a:pt x="1913" y="2226"/>
                    </a:moveTo>
                    <a:cubicBezTo>
                      <a:pt x="1469" y="2226"/>
                      <a:pt x="1469" y="2226"/>
                      <a:pt x="1469" y="2226"/>
                    </a:cubicBezTo>
                    <a:cubicBezTo>
                      <a:pt x="1260" y="2116"/>
                      <a:pt x="1260" y="2116"/>
                      <a:pt x="1260" y="2116"/>
                    </a:cubicBezTo>
                    <a:cubicBezTo>
                      <a:pt x="1890" y="984"/>
                      <a:pt x="1890" y="984"/>
                      <a:pt x="1890" y="984"/>
                    </a:cubicBezTo>
                    <a:cubicBezTo>
                      <a:pt x="1913" y="984"/>
                      <a:pt x="1913" y="984"/>
                      <a:pt x="1913" y="984"/>
                    </a:cubicBezTo>
                    <a:lnTo>
                      <a:pt x="1913" y="2226"/>
                    </a:lnTo>
                    <a:close/>
                    <a:moveTo>
                      <a:pt x="3805" y="2226"/>
                    </a:moveTo>
                    <a:cubicBezTo>
                      <a:pt x="2113" y="2226"/>
                      <a:pt x="2113" y="2226"/>
                      <a:pt x="2113" y="2226"/>
                    </a:cubicBezTo>
                    <a:cubicBezTo>
                      <a:pt x="2113" y="998"/>
                      <a:pt x="2113" y="998"/>
                      <a:pt x="2113" y="998"/>
                    </a:cubicBezTo>
                    <a:cubicBezTo>
                      <a:pt x="2113" y="877"/>
                      <a:pt x="2212" y="778"/>
                      <a:pt x="2333" y="778"/>
                    </a:cubicBezTo>
                    <a:cubicBezTo>
                      <a:pt x="3585" y="778"/>
                      <a:pt x="3585" y="778"/>
                      <a:pt x="3585" y="778"/>
                    </a:cubicBezTo>
                    <a:cubicBezTo>
                      <a:pt x="3707" y="778"/>
                      <a:pt x="3805" y="877"/>
                      <a:pt x="3805" y="998"/>
                    </a:cubicBezTo>
                    <a:lnTo>
                      <a:pt x="3805" y="22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endParaRPr>
              </a:p>
            </p:txBody>
          </p:sp>
        </p:grpSp>
        <p:grpSp>
          <p:nvGrpSpPr>
            <p:cNvPr id="44" name="Group 43"/>
            <p:cNvGrpSpPr/>
            <p:nvPr/>
          </p:nvGrpSpPr>
          <p:grpSpPr>
            <a:xfrm flipH="1">
              <a:off x="2410207" y="3249657"/>
              <a:ext cx="566391" cy="468854"/>
              <a:chOff x="16659225" y="-4403725"/>
              <a:chExt cx="3724275" cy="3082925"/>
            </a:xfrm>
            <a:solidFill>
              <a:schemeClr val="bg1"/>
            </a:solidFill>
          </p:grpSpPr>
          <p:sp>
            <p:nvSpPr>
              <p:cNvPr id="59" name="Freeform 28"/>
              <p:cNvSpPr>
                <a:spLocks noEditPoints="1"/>
              </p:cNvSpPr>
              <p:nvPr/>
            </p:nvSpPr>
            <p:spPr bwMode="auto">
              <a:xfrm>
                <a:off x="16659225" y="-4014788"/>
                <a:ext cx="3724275" cy="2693988"/>
              </a:xfrm>
              <a:custGeom>
                <a:avLst/>
                <a:gdLst>
                  <a:gd name="T0" fmla="*/ 857 w 990"/>
                  <a:gd name="T1" fmla="*/ 0 h 716"/>
                  <a:gd name="T2" fmla="*/ 693 w 990"/>
                  <a:gd name="T3" fmla="*/ 0 h 716"/>
                  <a:gd name="T4" fmla="*/ 670 w 990"/>
                  <a:gd name="T5" fmla="*/ 9 h 716"/>
                  <a:gd name="T6" fmla="*/ 519 w 990"/>
                  <a:gd name="T7" fmla="*/ 159 h 716"/>
                  <a:gd name="T8" fmla="*/ 519 w 990"/>
                  <a:gd name="T9" fmla="*/ 113 h 716"/>
                  <a:gd name="T10" fmla="*/ 451 w 990"/>
                  <a:gd name="T11" fmla="*/ 46 h 716"/>
                  <a:gd name="T12" fmla="*/ 384 w 990"/>
                  <a:gd name="T13" fmla="*/ 113 h 716"/>
                  <a:gd name="T14" fmla="*/ 384 w 990"/>
                  <a:gd name="T15" fmla="*/ 290 h 716"/>
                  <a:gd name="T16" fmla="*/ 217 w 990"/>
                  <a:gd name="T17" fmla="*/ 450 h 716"/>
                  <a:gd name="T18" fmla="*/ 133 w 990"/>
                  <a:gd name="T19" fmla="*/ 450 h 716"/>
                  <a:gd name="T20" fmla="*/ 0 w 990"/>
                  <a:gd name="T21" fmla="*/ 583 h 716"/>
                  <a:gd name="T22" fmla="*/ 133 w 990"/>
                  <a:gd name="T23" fmla="*/ 716 h 716"/>
                  <a:gd name="T24" fmla="*/ 285 w 990"/>
                  <a:gd name="T25" fmla="*/ 716 h 716"/>
                  <a:gd name="T26" fmla="*/ 308 w 990"/>
                  <a:gd name="T27" fmla="*/ 707 h 716"/>
                  <a:gd name="T28" fmla="*/ 759 w 990"/>
                  <a:gd name="T29" fmla="*/ 266 h 716"/>
                  <a:gd name="T30" fmla="*/ 857 w 990"/>
                  <a:gd name="T31" fmla="*/ 266 h 716"/>
                  <a:gd name="T32" fmla="*/ 990 w 990"/>
                  <a:gd name="T33" fmla="*/ 133 h 716"/>
                  <a:gd name="T34" fmla="*/ 857 w 990"/>
                  <a:gd name="T35" fmla="*/ 0 h 716"/>
                  <a:gd name="T36" fmla="*/ 855 w 990"/>
                  <a:gd name="T37" fmla="*/ 202 h 716"/>
                  <a:gd name="T38" fmla="*/ 801 w 990"/>
                  <a:gd name="T39" fmla="*/ 202 h 716"/>
                  <a:gd name="T40" fmla="*/ 677 w 990"/>
                  <a:gd name="T41" fmla="*/ 202 h 716"/>
                  <a:gd name="T42" fmla="*/ 624 w 990"/>
                  <a:gd name="T43" fmla="*/ 202 h 716"/>
                  <a:gd name="T44" fmla="*/ 619 w 990"/>
                  <a:gd name="T45" fmla="*/ 206 h 716"/>
                  <a:gd name="T46" fmla="*/ 619 w 990"/>
                  <a:gd name="T47" fmla="*/ 310 h 716"/>
                  <a:gd name="T48" fmla="*/ 614 w 990"/>
                  <a:gd name="T49" fmla="*/ 315 h 716"/>
                  <a:gd name="T50" fmla="*/ 508 w 990"/>
                  <a:gd name="T51" fmla="*/ 315 h 716"/>
                  <a:gd name="T52" fmla="*/ 504 w 990"/>
                  <a:gd name="T53" fmla="*/ 320 h 716"/>
                  <a:gd name="T54" fmla="*/ 504 w 990"/>
                  <a:gd name="T55" fmla="*/ 423 h 716"/>
                  <a:gd name="T56" fmla="*/ 499 w 990"/>
                  <a:gd name="T57" fmla="*/ 428 h 716"/>
                  <a:gd name="T58" fmla="*/ 393 w 990"/>
                  <a:gd name="T59" fmla="*/ 428 h 716"/>
                  <a:gd name="T60" fmla="*/ 388 w 990"/>
                  <a:gd name="T61" fmla="*/ 433 h 716"/>
                  <a:gd name="T62" fmla="*/ 388 w 990"/>
                  <a:gd name="T63" fmla="*/ 537 h 716"/>
                  <a:gd name="T64" fmla="*/ 383 w 990"/>
                  <a:gd name="T65" fmla="*/ 541 h 716"/>
                  <a:gd name="T66" fmla="*/ 277 w 990"/>
                  <a:gd name="T67" fmla="*/ 541 h 716"/>
                  <a:gd name="T68" fmla="*/ 272 w 990"/>
                  <a:gd name="T69" fmla="*/ 546 h 716"/>
                  <a:gd name="T70" fmla="*/ 272 w 990"/>
                  <a:gd name="T71" fmla="*/ 647 h 716"/>
                  <a:gd name="T72" fmla="*/ 267 w 990"/>
                  <a:gd name="T73" fmla="*/ 652 h 716"/>
                  <a:gd name="T74" fmla="*/ 135 w 990"/>
                  <a:gd name="T75" fmla="*/ 652 h 716"/>
                  <a:gd name="T76" fmla="*/ 65 w 990"/>
                  <a:gd name="T77" fmla="*/ 582 h 716"/>
                  <a:gd name="T78" fmla="*/ 133 w 990"/>
                  <a:gd name="T79" fmla="*/ 514 h 716"/>
                  <a:gd name="T80" fmla="*/ 230 w 990"/>
                  <a:gd name="T81" fmla="*/ 514 h 716"/>
                  <a:gd name="T82" fmla="*/ 253 w 990"/>
                  <a:gd name="T83" fmla="*/ 505 h 716"/>
                  <a:gd name="T84" fmla="*/ 706 w 990"/>
                  <a:gd name="T85" fmla="*/ 64 h 716"/>
                  <a:gd name="T86" fmla="*/ 857 w 990"/>
                  <a:gd name="T87" fmla="*/ 64 h 716"/>
                  <a:gd name="T88" fmla="*/ 926 w 990"/>
                  <a:gd name="T89" fmla="*/ 132 h 716"/>
                  <a:gd name="T90" fmla="*/ 855 w 990"/>
                  <a:gd name="T91" fmla="*/ 202 h 7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90" h="716">
                    <a:moveTo>
                      <a:pt x="857" y="0"/>
                    </a:moveTo>
                    <a:cubicBezTo>
                      <a:pt x="693" y="0"/>
                      <a:pt x="693" y="0"/>
                      <a:pt x="693" y="0"/>
                    </a:cubicBezTo>
                    <a:cubicBezTo>
                      <a:pt x="684" y="0"/>
                      <a:pt x="676" y="3"/>
                      <a:pt x="670" y="9"/>
                    </a:cubicBezTo>
                    <a:cubicBezTo>
                      <a:pt x="519" y="159"/>
                      <a:pt x="519" y="159"/>
                      <a:pt x="519" y="159"/>
                    </a:cubicBezTo>
                    <a:cubicBezTo>
                      <a:pt x="519" y="113"/>
                      <a:pt x="519" y="113"/>
                      <a:pt x="519" y="113"/>
                    </a:cubicBezTo>
                    <a:cubicBezTo>
                      <a:pt x="519" y="76"/>
                      <a:pt x="489" y="46"/>
                      <a:pt x="451" y="46"/>
                    </a:cubicBezTo>
                    <a:cubicBezTo>
                      <a:pt x="414" y="46"/>
                      <a:pt x="384" y="76"/>
                      <a:pt x="384" y="113"/>
                    </a:cubicBezTo>
                    <a:cubicBezTo>
                      <a:pt x="384" y="290"/>
                      <a:pt x="384" y="290"/>
                      <a:pt x="384" y="290"/>
                    </a:cubicBezTo>
                    <a:cubicBezTo>
                      <a:pt x="217" y="450"/>
                      <a:pt x="217" y="450"/>
                      <a:pt x="217" y="450"/>
                    </a:cubicBezTo>
                    <a:cubicBezTo>
                      <a:pt x="133" y="450"/>
                      <a:pt x="133" y="450"/>
                      <a:pt x="133" y="450"/>
                    </a:cubicBezTo>
                    <a:cubicBezTo>
                      <a:pt x="60" y="450"/>
                      <a:pt x="0" y="510"/>
                      <a:pt x="0" y="583"/>
                    </a:cubicBezTo>
                    <a:cubicBezTo>
                      <a:pt x="0" y="657"/>
                      <a:pt x="60" y="716"/>
                      <a:pt x="133" y="716"/>
                    </a:cubicBezTo>
                    <a:cubicBezTo>
                      <a:pt x="285" y="716"/>
                      <a:pt x="285" y="716"/>
                      <a:pt x="285" y="716"/>
                    </a:cubicBezTo>
                    <a:cubicBezTo>
                      <a:pt x="294" y="716"/>
                      <a:pt x="302" y="713"/>
                      <a:pt x="308" y="707"/>
                    </a:cubicBezTo>
                    <a:cubicBezTo>
                      <a:pt x="759" y="266"/>
                      <a:pt x="759" y="266"/>
                      <a:pt x="759" y="266"/>
                    </a:cubicBezTo>
                    <a:cubicBezTo>
                      <a:pt x="857" y="266"/>
                      <a:pt x="857" y="266"/>
                      <a:pt x="857" y="266"/>
                    </a:cubicBezTo>
                    <a:cubicBezTo>
                      <a:pt x="930" y="266"/>
                      <a:pt x="990" y="206"/>
                      <a:pt x="990" y="133"/>
                    </a:cubicBezTo>
                    <a:cubicBezTo>
                      <a:pt x="990" y="59"/>
                      <a:pt x="930" y="0"/>
                      <a:pt x="857" y="0"/>
                    </a:cubicBezTo>
                    <a:close/>
                    <a:moveTo>
                      <a:pt x="855" y="202"/>
                    </a:moveTo>
                    <a:cubicBezTo>
                      <a:pt x="801" y="202"/>
                      <a:pt x="801" y="202"/>
                      <a:pt x="801" y="202"/>
                    </a:cubicBezTo>
                    <a:cubicBezTo>
                      <a:pt x="677" y="202"/>
                      <a:pt x="677" y="202"/>
                      <a:pt x="677" y="202"/>
                    </a:cubicBezTo>
                    <a:cubicBezTo>
                      <a:pt x="624" y="202"/>
                      <a:pt x="624" y="202"/>
                      <a:pt x="624" y="202"/>
                    </a:cubicBezTo>
                    <a:cubicBezTo>
                      <a:pt x="621" y="202"/>
                      <a:pt x="619" y="204"/>
                      <a:pt x="619" y="206"/>
                    </a:cubicBezTo>
                    <a:cubicBezTo>
                      <a:pt x="619" y="310"/>
                      <a:pt x="619" y="310"/>
                      <a:pt x="619" y="310"/>
                    </a:cubicBezTo>
                    <a:cubicBezTo>
                      <a:pt x="619" y="313"/>
                      <a:pt x="617" y="315"/>
                      <a:pt x="614" y="315"/>
                    </a:cubicBezTo>
                    <a:cubicBezTo>
                      <a:pt x="508" y="315"/>
                      <a:pt x="508" y="315"/>
                      <a:pt x="508" y="315"/>
                    </a:cubicBezTo>
                    <a:cubicBezTo>
                      <a:pt x="506" y="315"/>
                      <a:pt x="504" y="317"/>
                      <a:pt x="504" y="320"/>
                    </a:cubicBezTo>
                    <a:cubicBezTo>
                      <a:pt x="504" y="423"/>
                      <a:pt x="504" y="423"/>
                      <a:pt x="504" y="423"/>
                    </a:cubicBezTo>
                    <a:cubicBezTo>
                      <a:pt x="504" y="426"/>
                      <a:pt x="501" y="428"/>
                      <a:pt x="499" y="428"/>
                    </a:cubicBezTo>
                    <a:cubicBezTo>
                      <a:pt x="393" y="428"/>
                      <a:pt x="393" y="428"/>
                      <a:pt x="393" y="428"/>
                    </a:cubicBezTo>
                    <a:cubicBezTo>
                      <a:pt x="390" y="428"/>
                      <a:pt x="388" y="430"/>
                      <a:pt x="388" y="433"/>
                    </a:cubicBezTo>
                    <a:cubicBezTo>
                      <a:pt x="388" y="537"/>
                      <a:pt x="388" y="537"/>
                      <a:pt x="388" y="537"/>
                    </a:cubicBezTo>
                    <a:cubicBezTo>
                      <a:pt x="388" y="539"/>
                      <a:pt x="386" y="541"/>
                      <a:pt x="383" y="541"/>
                    </a:cubicBezTo>
                    <a:cubicBezTo>
                      <a:pt x="277" y="541"/>
                      <a:pt x="277" y="541"/>
                      <a:pt x="277" y="541"/>
                    </a:cubicBezTo>
                    <a:cubicBezTo>
                      <a:pt x="274" y="541"/>
                      <a:pt x="272" y="544"/>
                      <a:pt x="272" y="546"/>
                    </a:cubicBezTo>
                    <a:cubicBezTo>
                      <a:pt x="272" y="647"/>
                      <a:pt x="272" y="647"/>
                      <a:pt x="272" y="647"/>
                    </a:cubicBezTo>
                    <a:cubicBezTo>
                      <a:pt x="272" y="650"/>
                      <a:pt x="270" y="652"/>
                      <a:pt x="267" y="652"/>
                    </a:cubicBezTo>
                    <a:cubicBezTo>
                      <a:pt x="135" y="652"/>
                      <a:pt x="135" y="652"/>
                      <a:pt x="135" y="652"/>
                    </a:cubicBezTo>
                    <a:cubicBezTo>
                      <a:pt x="97" y="652"/>
                      <a:pt x="64" y="621"/>
                      <a:pt x="65" y="582"/>
                    </a:cubicBezTo>
                    <a:cubicBezTo>
                      <a:pt x="65" y="545"/>
                      <a:pt x="96" y="514"/>
                      <a:pt x="133" y="514"/>
                    </a:cubicBezTo>
                    <a:cubicBezTo>
                      <a:pt x="230" y="514"/>
                      <a:pt x="230" y="514"/>
                      <a:pt x="230" y="514"/>
                    </a:cubicBezTo>
                    <a:cubicBezTo>
                      <a:pt x="239" y="514"/>
                      <a:pt x="247" y="511"/>
                      <a:pt x="253" y="505"/>
                    </a:cubicBezTo>
                    <a:cubicBezTo>
                      <a:pt x="706" y="64"/>
                      <a:pt x="706" y="64"/>
                      <a:pt x="706" y="64"/>
                    </a:cubicBezTo>
                    <a:cubicBezTo>
                      <a:pt x="857" y="64"/>
                      <a:pt x="857" y="64"/>
                      <a:pt x="857" y="64"/>
                    </a:cubicBezTo>
                    <a:cubicBezTo>
                      <a:pt x="895" y="64"/>
                      <a:pt x="925" y="94"/>
                      <a:pt x="926" y="132"/>
                    </a:cubicBezTo>
                    <a:cubicBezTo>
                      <a:pt x="926" y="170"/>
                      <a:pt x="894" y="202"/>
                      <a:pt x="855" y="20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endParaRPr>
              </a:p>
            </p:txBody>
          </p:sp>
          <p:sp>
            <p:nvSpPr>
              <p:cNvPr id="60" name="Oval 29"/>
              <p:cNvSpPr>
                <a:spLocks noChangeArrowheads="1"/>
              </p:cNvSpPr>
              <p:nvPr/>
            </p:nvSpPr>
            <p:spPr bwMode="auto">
              <a:xfrm>
                <a:off x="18103850" y="-4403725"/>
                <a:ext cx="508000" cy="50800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endParaRPr>
              </a:p>
            </p:txBody>
          </p:sp>
        </p:grpSp>
        <p:grpSp>
          <p:nvGrpSpPr>
            <p:cNvPr id="45" name="Group 44"/>
            <p:cNvGrpSpPr/>
            <p:nvPr/>
          </p:nvGrpSpPr>
          <p:grpSpPr>
            <a:xfrm>
              <a:off x="1907935" y="2749945"/>
              <a:ext cx="277446" cy="459522"/>
              <a:chOff x="2981515" y="4282797"/>
              <a:chExt cx="371475" cy="615261"/>
            </a:xfrm>
          </p:grpSpPr>
          <p:sp>
            <p:nvSpPr>
              <p:cNvPr id="56" name="Freeform 13"/>
              <p:cNvSpPr>
                <a:spLocks noEditPoints="1"/>
              </p:cNvSpPr>
              <p:nvPr/>
            </p:nvSpPr>
            <p:spPr bwMode="auto">
              <a:xfrm>
                <a:off x="2981515" y="4282797"/>
                <a:ext cx="313163" cy="211117"/>
              </a:xfrm>
              <a:custGeom>
                <a:avLst/>
                <a:gdLst>
                  <a:gd name="T0" fmla="*/ 0 w 1783"/>
                  <a:gd name="T1" fmla="*/ 1202 h 1202"/>
                  <a:gd name="T2" fmla="*/ 1783 w 1783"/>
                  <a:gd name="T3" fmla="*/ 1202 h 1202"/>
                  <a:gd name="T4" fmla="*/ 1783 w 1783"/>
                  <a:gd name="T5" fmla="*/ 0 h 1202"/>
                  <a:gd name="T6" fmla="*/ 0 w 1783"/>
                  <a:gd name="T7" fmla="*/ 0 h 1202"/>
                  <a:gd name="T8" fmla="*/ 0 w 1783"/>
                  <a:gd name="T9" fmla="*/ 1202 h 1202"/>
                  <a:gd name="T10" fmla="*/ 152 w 1783"/>
                  <a:gd name="T11" fmla="*/ 154 h 1202"/>
                  <a:gd name="T12" fmla="*/ 1631 w 1783"/>
                  <a:gd name="T13" fmla="*/ 154 h 1202"/>
                  <a:gd name="T14" fmla="*/ 1631 w 1783"/>
                  <a:gd name="T15" fmla="*/ 1048 h 1202"/>
                  <a:gd name="T16" fmla="*/ 152 w 1783"/>
                  <a:gd name="T17" fmla="*/ 1048 h 1202"/>
                  <a:gd name="T18" fmla="*/ 152 w 1783"/>
                  <a:gd name="T19" fmla="*/ 154 h 1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83" h="1202">
                    <a:moveTo>
                      <a:pt x="0" y="1202"/>
                    </a:moveTo>
                    <a:lnTo>
                      <a:pt x="1783" y="1202"/>
                    </a:lnTo>
                    <a:lnTo>
                      <a:pt x="1783" y="0"/>
                    </a:lnTo>
                    <a:lnTo>
                      <a:pt x="0" y="0"/>
                    </a:lnTo>
                    <a:lnTo>
                      <a:pt x="0" y="1202"/>
                    </a:lnTo>
                    <a:close/>
                    <a:moveTo>
                      <a:pt x="152" y="154"/>
                    </a:moveTo>
                    <a:lnTo>
                      <a:pt x="1631" y="154"/>
                    </a:lnTo>
                    <a:lnTo>
                      <a:pt x="1631" y="1048"/>
                    </a:lnTo>
                    <a:lnTo>
                      <a:pt x="152" y="1048"/>
                    </a:lnTo>
                    <a:lnTo>
                      <a:pt x="152" y="15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endParaRPr>
              </a:p>
            </p:txBody>
          </p:sp>
          <p:sp>
            <p:nvSpPr>
              <p:cNvPr id="57" name="Rectangle 14"/>
              <p:cNvSpPr>
                <a:spLocks noChangeArrowheads="1"/>
              </p:cNvSpPr>
              <p:nvPr/>
            </p:nvSpPr>
            <p:spPr bwMode="auto">
              <a:xfrm>
                <a:off x="3311364" y="4329341"/>
                <a:ext cx="41626" cy="11978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endParaRPr>
              </a:p>
            </p:txBody>
          </p:sp>
          <p:sp>
            <p:nvSpPr>
              <p:cNvPr id="58" name="Freeform 15"/>
              <p:cNvSpPr>
                <a:spLocks/>
              </p:cNvSpPr>
              <p:nvPr/>
            </p:nvSpPr>
            <p:spPr bwMode="auto">
              <a:xfrm>
                <a:off x="2981515" y="4511478"/>
                <a:ext cx="313163" cy="386580"/>
              </a:xfrm>
              <a:custGeom>
                <a:avLst/>
                <a:gdLst>
                  <a:gd name="T0" fmla="*/ 1311 w 1783"/>
                  <a:gd name="T1" fmla="*/ 0 h 2201"/>
                  <a:gd name="T2" fmla="*/ 550 w 1783"/>
                  <a:gd name="T3" fmla="*/ 0 h 2201"/>
                  <a:gd name="T4" fmla="*/ 550 w 1783"/>
                  <a:gd name="T5" fmla="*/ 2069 h 2201"/>
                  <a:gd name="T6" fmla="*/ 0 w 1783"/>
                  <a:gd name="T7" fmla="*/ 2069 h 2201"/>
                  <a:gd name="T8" fmla="*/ 0 w 1783"/>
                  <a:gd name="T9" fmla="*/ 2201 h 2201"/>
                  <a:gd name="T10" fmla="*/ 1783 w 1783"/>
                  <a:gd name="T11" fmla="*/ 2201 h 2201"/>
                  <a:gd name="T12" fmla="*/ 1783 w 1783"/>
                  <a:gd name="T13" fmla="*/ 2069 h 2201"/>
                  <a:gd name="T14" fmla="*/ 1311 w 1783"/>
                  <a:gd name="T15" fmla="*/ 2069 h 2201"/>
                  <a:gd name="T16" fmla="*/ 1311 w 1783"/>
                  <a:gd name="T17" fmla="*/ 0 h 2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83" h="2201">
                    <a:moveTo>
                      <a:pt x="1311" y="0"/>
                    </a:moveTo>
                    <a:lnTo>
                      <a:pt x="550" y="0"/>
                    </a:lnTo>
                    <a:lnTo>
                      <a:pt x="550" y="2069"/>
                    </a:lnTo>
                    <a:lnTo>
                      <a:pt x="0" y="2069"/>
                    </a:lnTo>
                    <a:lnTo>
                      <a:pt x="0" y="2201"/>
                    </a:lnTo>
                    <a:lnTo>
                      <a:pt x="1783" y="2201"/>
                    </a:lnTo>
                    <a:lnTo>
                      <a:pt x="1783" y="2069"/>
                    </a:lnTo>
                    <a:lnTo>
                      <a:pt x="1311" y="2069"/>
                    </a:lnTo>
                    <a:lnTo>
                      <a:pt x="1311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endParaRPr>
              </a:p>
            </p:txBody>
          </p:sp>
        </p:grpSp>
        <p:grpSp>
          <p:nvGrpSpPr>
            <p:cNvPr id="46" name="Group 45"/>
            <p:cNvGrpSpPr/>
            <p:nvPr/>
          </p:nvGrpSpPr>
          <p:grpSpPr>
            <a:xfrm>
              <a:off x="1803105" y="3305961"/>
              <a:ext cx="522480" cy="415178"/>
              <a:chOff x="-3435350" y="5073650"/>
              <a:chExt cx="3192462" cy="2536826"/>
            </a:xfrm>
            <a:solidFill>
              <a:schemeClr val="bg1"/>
            </a:solidFill>
          </p:grpSpPr>
          <p:sp>
            <p:nvSpPr>
              <p:cNvPr id="47" name="Freeform 5"/>
              <p:cNvSpPr>
                <a:spLocks noEditPoints="1"/>
              </p:cNvSpPr>
              <p:nvPr/>
            </p:nvSpPr>
            <p:spPr bwMode="auto">
              <a:xfrm>
                <a:off x="-1771650" y="5205413"/>
                <a:ext cx="573087" cy="573088"/>
              </a:xfrm>
              <a:custGeom>
                <a:avLst/>
                <a:gdLst>
                  <a:gd name="T0" fmla="*/ 75 w 152"/>
                  <a:gd name="T1" fmla="*/ 152 h 152"/>
                  <a:gd name="T2" fmla="*/ 152 w 152"/>
                  <a:gd name="T3" fmla="*/ 76 h 152"/>
                  <a:gd name="T4" fmla="*/ 75 w 152"/>
                  <a:gd name="T5" fmla="*/ 0 h 152"/>
                  <a:gd name="T6" fmla="*/ 0 w 152"/>
                  <a:gd name="T7" fmla="*/ 76 h 152"/>
                  <a:gd name="T8" fmla="*/ 75 w 152"/>
                  <a:gd name="T9" fmla="*/ 152 h 152"/>
                  <a:gd name="T10" fmla="*/ 75 w 152"/>
                  <a:gd name="T11" fmla="*/ 32 h 152"/>
                  <a:gd name="T12" fmla="*/ 119 w 152"/>
                  <a:gd name="T13" fmla="*/ 76 h 152"/>
                  <a:gd name="T14" fmla="*/ 75 w 152"/>
                  <a:gd name="T15" fmla="*/ 119 h 152"/>
                  <a:gd name="T16" fmla="*/ 32 w 152"/>
                  <a:gd name="T17" fmla="*/ 76 h 152"/>
                  <a:gd name="T18" fmla="*/ 75 w 152"/>
                  <a:gd name="T19" fmla="*/ 32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52" h="152">
                    <a:moveTo>
                      <a:pt x="75" y="152"/>
                    </a:moveTo>
                    <a:cubicBezTo>
                      <a:pt x="118" y="152"/>
                      <a:pt x="152" y="118"/>
                      <a:pt x="152" y="76"/>
                    </a:cubicBezTo>
                    <a:cubicBezTo>
                      <a:pt x="152" y="34"/>
                      <a:pt x="118" y="0"/>
                      <a:pt x="75" y="0"/>
                    </a:cubicBezTo>
                    <a:cubicBezTo>
                      <a:pt x="34" y="0"/>
                      <a:pt x="0" y="34"/>
                      <a:pt x="0" y="76"/>
                    </a:cubicBezTo>
                    <a:cubicBezTo>
                      <a:pt x="0" y="118"/>
                      <a:pt x="34" y="152"/>
                      <a:pt x="75" y="152"/>
                    </a:cubicBezTo>
                    <a:close/>
                    <a:moveTo>
                      <a:pt x="75" y="32"/>
                    </a:moveTo>
                    <a:cubicBezTo>
                      <a:pt x="100" y="32"/>
                      <a:pt x="119" y="52"/>
                      <a:pt x="119" y="76"/>
                    </a:cubicBezTo>
                    <a:cubicBezTo>
                      <a:pt x="119" y="100"/>
                      <a:pt x="100" y="119"/>
                      <a:pt x="75" y="119"/>
                    </a:cubicBezTo>
                    <a:cubicBezTo>
                      <a:pt x="51" y="119"/>
                      <a:pt x="32" y="100"/>
                      <a:pt x="32" y="76"/>
                    </a:cubicBezTo>
                    <a:cubicBezTo>
                      <a:pt x="32" y="52"/>
                      <a:pt x="51" y="32"/>
                      <a:pt x="75" y="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endParaRPr>
              </a:p>
            </p:txBody>
          </p:sp>
          <p:sp>
            <p:nvSpPr>
              <p:cNvPr id="48" name="Oval 6"/>
              <p:cNvSpPr>
                <a:spLocks noChangeArrowheads="1"/>
              </p:cNvSpPr>
              <p:nvPr/>
            </p:nvSpPr>
            <p:spPr bwMode="auto">
              <a:xfrm>
                <a:off x="-1571625" y="5405438"/>
                <a:ext cx="168275" cy="16986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endParaRPr>
              </a:p>
            </p:txBody>
          </p:sp>
          <p:sp>
            <p:nvSpPr>
              <p:cNvPr id="49" name="Freeform 7"/>
              <p:cNvSpPr>
                <a:spLocks noEditPoints="1"/>
              </p:cNvSpPr>
              <p:nvPr/>
            </p:nvSpPr>
            <p:spPr bwMode="auto">
              <a:xfrm>
                <a:off x="-3435350" y="5073650"/>
                <a:ext cx="782637" cy="784225"/>
              </a:xfrm>
              <a:custGeom>
                <a:avLst/>
                <a:gdLst>
                  <a:gd name="T0" fmla="*/ 208 w 208"/>
                  <a:gd name="T1" fmla="*/ 104 h 208"/>
                  <a:gd name="T2" fmla="*/ 104 w 208"/>
                  <a:gd name="T3" fmla="*/ 0 h 208"/>
                  <a:gd name="T4" fmla="*/ 0 w 208"/>
                  <a:gd name="T5" fmla="*/ 104 h 208"/>
                  <a:gd name="T6" fmla="*/ 104 w 208"/>
                  <a:gd name="T7" fmla="*/ 208 h 208"/>
                  <a:gd name="T8" fmla="*/ 208 w 208"/>
                  <a:gd name="T9" fmla="*/ 104 h 208"/>
                  <a:gd name="T10" fmla="*/ 49 w 208"/>
                  <a:gd name="T11" fmla="*/ 104 h 208"/>
                  <a:gd name="T12" fmla="*/ 104 w 208"/>
                  <a:gd name="T13" fmla="*/ 49 h 208"/>
                  <a:gd name="T14" fmla="*/ 159 w 208"/>
                  <a:gd name="T15" fmla="*/ 104 h 208"/>
                  <a:gd name="T16" fmla="*/ 104 w 208"/>
                  <a:gd name="T17" fmla="*/ 159 h 208"/>
                  <a:gd name="T18" fmla="*/ 49 w 208"/>
                  <a:gd name="T19" fmla="*/ 104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8" h="208">
                    <a:moveTo>
                      <a:pt x="208" y="104"/>
                    </a:moveTo>
                    <a:cubicBezTo>
                      <a:pt x="208" y="46"/>
                      <a:pt x="161" y="0"/>
                      <a:pt x="104" y="0"/>
                    </a:cubicBezTo>
                    <a:cubicBezTo>
                      <a:pt x="46" y="0"/>
                      <a:pt x="0" y="46"/>
                      <a:pt x="0" y="104"/>
                    </a:cubicBezTo>
                    <a:cubicBezTo>
                      <a:pt x="0" y="161"/>
                      <a:pt x="46" y="208"/>
                      <a:pt x="104" y="208"/>
                    </a:cubicBezTo>
                    <a:cubicBezTo>
                      <a:pt x="161" y="208"/>
                      <a:pt x="208" y="161"/>
                      <a:pt x="208" y="104"/>
                    </a:cubicBezTo>
                    <a:close/>
                    <a:moveTo>
                      <a:pt x="49" y="104"/>
                    </a:moveTo>
                    <a:cubicBezTo>
                      <a:pt x="49" y="73"/>
                      <a:pt x="73" y="49"/>
                      <a:pt x="104" y="49"/>
                    </a:cubicBezTo>
                    <a:cubicBezTo>
                      <a:pt x="134" y="49"/>
                      <a:pt x="159" y="73"/>
                      <a:pt x="159" y="104"/>
                    </a:cubicBezTo>
                    <a:cubicBezTo>
                      <a:pt x="159" y="134"/>
                      <a:pt x="134" y="159"/>
                      <a:pt x="104" y="159"/>
                    </a:cubicBezTo>
                    <a:cubicBezTo>
                      <a:pt x="73" y="159"/>
                      <a:pt x="49" y="134"/>
                      <a:pt x="49" y="10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endParaRPr>
              </a:p>
            </p:txBody>
          </p:sp>
          <p:sp>
            <p:nvSpPr>
              <p:cNvPr id="50" name="Oval 8"/>
              <p:cNvSpPr>
                <a:spLocks noChangeArrowheads="1"/>
              </p:cNvSpPr>
              <p:nvPr/>
            </p:nvSpPr>
            <p:spPr bwMode="auto">
              <a:xfrm>
                <a:off x="-3160713" y="5349875"/>
                <a:ext cx="230187" cy="23336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endParaRPr>
              </a:p>
            </p:txBody>
          </p:sp>
          <p:sp>
            <p:nvSpPr>
              <p:cNvPr id="51" name="Freeform 9"/>
              <p:cNvSpPr>
                <a:spLocks/>
              </p:cNvSpPr>
              <p:nvPr/>
            </p:nvSpPr>
            <p:spPr bwMode="auto">
              <a:xfrm>
                <a:off x="-792163" y="6540500"/>
                <a:ext cx="458787" cy="733425"/>
              </a:xfrm>
              <a:custGeom>
                <a:avLst/>
                <a:gdLst>
                  <a:gd name="T0" fmla="*/ 0 w 122"/>
                  <a:gd name="T1" fmla="*/ 61 h 195"/>
                  <a:gd name="T2" fmla="*/ 33 w 122"/>
                  <a:gd name="T3" fmla="*/ 115 h 195"/>
                  <a:gd name="T4" fmla="*/ 33 w 122"/>
                  <a:gd name="T5" fmla="*/ 151 h 195"/>
                  <a:gd name="T6" fmla="*/ 47 w 122"/>
                  <a:gd name="T7" fmla="*/ 151 h 195"/>
                  <a:gd name="T8" fmla="*/ 47 w 122"/>
                  <a:gd name="T9" fmla="*/ 166 h 195"/>
                  <a:gd name="T10" fmla="*/ 56 w 122"/>
                  <a:gd name="T11" fmla="*/ 166 h 195"/>
                  <a:gd name="T12" fmla="*/ 56 w 122"/>
                  <a:gd name="T13" fmla="*/ 195 h 195"/>
                  <a:gd name="T14" fmla="*/ 71 w 122"/>
                  <a:gd name="T15" fmla="*/ 195 h 195"/>
                  <a:gd name="T16" fmla="*/ 71 w 122"/>
                  <a:gd name="T17" fmla="*/ 166 h 195"/>
                  <a:gd name="T18" fmla="*/ 79 w 122"/>
                  <a:gd name="T19" fmla="*/ 166 h 195"/>
                  <a:gd name="T20" fmla="*/ 79 w 122"/>
                  <a:gd name="T21" fmla="*/ 151 h 195"/>
                  <a:gd name="T22" fmla="*/ 91 w 122"/>
                  <a:gd name="T23" fmla="*/ 151 h 195"/>
                  <a:gd name="T24" fmla="*/ 91 w 122"/>
                  <a:gd name="T25" fmla="*/ 114 h 195"/>
                  <a:gd name="T26" fmla="*/ 122 w 122"/>
                  <a:gd name="T27" fmla="*/ 61 h 195"/>
                  <a:gd name="T28" fmla="*/ 61 w 122"/>
                  <a:gd name="T29" fmla="*/ 0 h 195"/>
                  <a:gd name="T30" fmla="*/ 0 w 122"/>
                  <a:gd name="T31" fmla="*/ 61 h 1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22" h="195">
                    <a:moveTo>
                      <a:pt x="0" y="61"/>
                    </a:moveTo>
                    <a:cubicBezTo>
                      <a:pt x="0" y="85"/>
                      <a:pt x="14" y="105"/>
                      <a:pt x="33" y="115"/>
                    </a:cubicBezTo>
                    <a:cubicBezTo>
                      <a:pt x="33" y="151"/>
                      <a:pt x="33" y="151"/>
                      <a:pt x="33" y="151"/>
                    </a:cubicBezTo>
                    <a:cubicBezTo>
                      <a:pt x="47" y="151"/>
                      <a:pt x="47" y="151"/>
                      <a:pt x="47" y="151"/>
                    </a:cubicBezTo>
                    <a:cubicBezTo>
                      <a:pt x="47" y="166"/>
                      <a:pt x="47" y="166"/>
                      <a:pt x="47" y="166"/>
                    </a:cubicBezTo>
                    <a:cubicBezTo>
                      <a:pt x="56" y="166"/>
                      <a:pt x="56" y="166"/>
                      <a:pt x="56" y="166"/>
                    </a:cubicBezTo>
                    <a:cubicBezTo>
                      <a:pt x="56" y="195"/>
                      <a:pt x="56" y="195"/>
                      <a:pt x="56" y="195"/>
                    </a:cubicBezTo>
                    <a:cubicBezTo>
                      <a:pt x="71" y="195"/>
                      <a:pt x="71" y="195"/>
                      <a:pt x="71" y="195"/>
                    </a:cubicBezTo>
                    <a:cubicBezTo>
                      <a:pt x="71" y="166"/>
                      <a:pt x="71" y="166"/>
                      <a:pt x="71" y="166"/>
                    </a:cubicBezTo>
                    <a:cubicBezTo>
                      <a:pt x="79" y="166"/>
                      <a:pt x="79" y="166"/>
                      <a:pt x="79" y="166"/>
                    </a:cubicBezTo>
                    <a:cubicBezTo>
                      <a:pt x="79" y="151"/>
                      <a:pt x="79" y="151"/>
                      <a:pt x="79" y="151"/>
                    </a:cubicBezTo>
                    <a:cubicBezTo>
                      <a:pt x="91" y="151"/>
                      <a:pt x="91" y="151"/>
                      <a:pt x="91" y="151"/>
                    </a:cubicBezTo>
                    <a:cubicBezTo>
                      <a:pt x="91" y="114"/>
                      <a:pt x="91" y="114"/>
                      <a:pt x="91" y="114"/>
                    </a:cubicBezTo>
                    <a:cubicBezTo>
                      <a:pt x="110" y="104"/>
                      <a:pt x="122" y="84"/>
                      <a:pt x="122" y="61"/>
                    </a:cubicBezTo>
                    <a:cubicBezTo>
                      <a:pt x="122" y="28"/>
                      <a:pt x="95" y="0"/>
                      <a:pt x="61" y="0"/>
                    </a:cubicBezTo>
                    <a:cubicBezTo>
                      <a:pt x="28" y="0"/>
                      <a:pt x="0" y="28"/>
                      <a:pt x="0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endParaRPr>
              </a:p>
            </p:txBody>
          </p:sp>
          <p:sp>
            <p:nvSpPr>
              <p:cNvPr id="52" name="Freeform 10"/>
              <p:cNvSpPr>
                <a:spLocks/>
              </p:cNvSpPr>
              <p:nvPr/>
            </p:nvSpPr>
            <p:spPr bwMode="auto">
              <a:xfrm>
                <a:off x="-3235325" y="6938963"/>
                <a:ext cx="2992437" cy="671513"/>
              </a:xfrm>
              <a:custGeom>
                <a:avLst/>
                <a:gdLst>
                  <a:gd name="T0" fmla="*/ 777 w 1885"/>
                  <a:gd name="T1" fmla="*/ 313 h 423"/>
                  <a:gd name="T2" fmla="*/ 777 w 1885"/>
                  <a:gd name="T3" fmla="*/ 143 h 423"/>
                  <a:gd name="T4" fmla="*/ 685 w 1885"/>
                  <a:gd name="T5" fmla="*/ 143 h 423"/>
                  <a:gd name="T6" fmla="*/ 685 w 1885"/>
                  <a:gd name="T7" fmla="*/ 0 h 423"/>
                  <a:gd name="T8" fmla="*/ 173 w 1885"/>
                  <a:gd name="T9" fmla="*/ 0 h 423"/>
                  <a:gd name="T10" fmla="*/ 173 w 1885"/>
                  <a:gd name="T11" fmla="*/ 143 h 423"/>
                  <a:gd name="T12" fmla="*/ 80 w 1885"/>
                  <a:gd name="T13" fmla="*/ 143 h 423"/>
                  <a:gd name="T14" fmla="*/ 80 w 1885"/>
                  <a:gd name="T15" fmla="*/ 313 h 423"/>
                  <a:gd name="T16" fmla="*/ 0 w 1885"/>
                  <a:gd name="T17" fmla="*/ 313 h 423"/>
                  <a:gd name="T18" fmla="*/ 0 w 1885"/>
                  <a:gd name="T19" fmla="*/ 423 h 423"/>
                  <a:gd name="T20" fmla="*/ 1885 w 1885"/>
                  <a:gd name="T21" fmla="*/ 423 h 423"/>
                  <a:gd name="T22" fmla="*/ 1885 w 1885"/>
                  <a:gd name="T23" fmla="*/ 313 h 423"/>
                  <a:gd name="T24" fmla="*/ 777 w 1885"/>
                  <a:gd name="T25" fmla="*/ 313 h 4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85" h="423">
                    <a:moveTo>
                      <a:pt x="777" y="313"/>
                    </a:moveTo>
                    <a:lnTo>
                      <a:pt x="777" y="143"/>
                    </a:lnTo>
                    <a:lnTo>
                      <a:pt x="685" y="143"/>
                    </a:lnTo>
                    <a:lnTo>
                      <a:pt x="685" y="0"/>
                    </a:lnTo>
                    <a:lnTo>
                      <a:pt x="173" y="0"/>
                    </a:lnTo>
                    <a:lnTo>
                      <a:pt x="173" y="143"/>
                    </a:lnTo>
                    <a:lnTo>
                      <a:pt x="80" y="143"/>
                    </a:lnTo>
                    <a:lnTo>
                      <a:pt x="80" y="313"/>
                    </a:lnTo>
                    <a:lnTo>
                      <a:pt x="0" y="313"/>
                    </a:lnTo>
                    <a:lnTo>
                      <a:pt x="0" y="423"/>
                    </a:lnTo>
                    <a:lnTo>
                      <a:pt x="1885" y="423"/>
                    </a:lnTo>
                    <a:lnTo>
                      <a:pt x="1885" y="313"/>
                    </a:lnTo>
                    <a:lnTo>
                      <a:pt x="777" y="3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endParaRPr>
              </a:p>
            </p:txBody>
          </p:sp>
          <p:sp>
            <p:nvSpPr>
              <p:cNvPr id="53" name="Freeform 11"/>
              <p:cNvSpPr>
                <a:spLocks/>
              </p:cNvSpPr>
              <p:nvPr/>
            </p:nvSpPr>
            <p:spPr bwMode="auto">
              <a:xfrm>
                <a:off x="-3100388" y="5813425"/>
                <a:ext cx="1009650" cy="1004888"/>
              </a:xfrm>
              <a:custGeom>
                <a:avLst/>
                <a:gdLst>
                  <a:gd name="T0" fmla="*/ 0 w 268"/>
                  <a:gd name="T1" fmla="*/ 55 h 267"/>
                  <a:gd name="T2" fmla="*/ 53 w 268"/>
                  <a:gd name="T3" fmla="*/ 203 h 267"/>
                  <a:gd name="T4" fmla="*/ 15 w 268"/>
                  <a:gd name="T5" fmla="*/ 203 h 267"/>
                  <a:gd name="T6" fmla="*/ 15 w 268"/>
                  <a:gd name="T7" fmla="*/ 267 h 267"/>
                  <a:gd name="T8" fmla="*/ 268 w 268"/>
                  <a:gd name="T9" fmla="*/ 267 h 267"/>
                  <a:gd name="T10" fmla="*/ 268 w 268"/>
                  <a:gd name="T11" fmla="*/ 203 h 267"/>
                  <a:gd name="T12" fmla="*/ 230 w 268"/>
                  <a:gd name="T13" fmla="*/ 203 h 267"/>
                  <a:gd name="T14" fmla="*/ 131 w 268"/>
                  <a:gd name="T15" fmla="*/ 0 h 267"/>
                  <a:gd name="T16" fmla="*/ 15 w 268"/>
                  <a:gd name="T17" fmla="*/ 56 h 267"/>
                  <a:gd name="T18" fmla="*/ 0 w 268"/>
                  <a:gd name="T19" fmla="*/ 55 h 2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68" h="267">
                    <a:moveTo>
                      <a:pt x="0" y="55"/>
                    </a:moveTo>
                    <a:cubicBezTo>
                      <a:pt x="53" y="203"/>
                      <a:pt x="53" y="203"/>
                      <a:pt x="53" y="203"/>
                    </a:cubicBezTo>
                    <a:cubicBezTo>
                      <a:pt x="15" y="203"/>
                      <a:pt x="15" y="203"/>
                      <a:pt x="15" y="203"/>
                    </a:cubicBezTo>
                    <a:cubicBezTo>
                      <a:pt x="15" y="267"/>
                      <a:pt x="15" y="267"/>
                      <a:pt x="15" y="267"/>
                    </a:cubicBezTo>
                    <a:cubicBezTo>
                      <a:pt x="268" y="267"/>
                      <a:pt x="268" y="267"/>
                      <a:pt x="268" y="267"/>
                    </a:cubicBezTo>
                    <a:cubicBezTo>
                      <a:pt x="268" y="203"/>
                      <a:pt x="268" y="203"/>
                      <a:pt x="268" y="203"/>
                    </a:cubicBezTo>
                    <a:cubicBezTo>
                      <a:pt x="230" y="203"/>
                      <a:pt x="230" y="203"/>
                      <a:pt x="230" y="203"/>
                    </a:cubicBezTo>
                    <a:cubicBezTo>
                      <a:pt x="131" y="0"/>
                      <a:pt x="131" y="0"/>
                      <a:pt x="131" y="0"/>
                    </a:cubicBezTo>
                    <a:cubicBezTo>
                      <a:pt x="104" y="34"/>
                      <a:pt x="62" y="56"/>
                      <a:pt x="15" y="56"/>
                    </a:cubicBezTo>
                    <a:cubicBezTo>
                      <a:pt x="10" y="56"/>
                      <a:pt x="5" y="56"/>
                      <a:pt x="0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endParaRPr>
              </a:p>
            </p:txBody>
          </p:sp>
          <p:sp>
            <p:nvSpPr>
              <p:cNvPr id="54" name="Freeform 12"/>
              <p:cNvSpPr>
                <a:spLocks/>
              </p:cNvSpPr>
              <p:nvPr/>
            </p:nvSpPr>
            <p:spPr bwMode="auto">
              <a:xfrm>
                <a:off x="-2562225" y="5251450"/>
                <a:ext cx="719137" cy="493713"/>
              </a:xfrm>
              <a:custGeom>
                <a:avLst/>
                <a:gdLst>
                  <a:gd name="T0" fmla="*/ 186 w 191"/>
                  <a:gd name="T1" fmla="*/ 114 h 131"/>
                  <a:gd name="T2" fmla="*/ 174 w 191"/>
                  <a:gd name="T3" fmla="*/ 64 h 131"/>
                  <a:gd name="T4" fmla="*/ 191 w 191"/>
                  <a:gd name="T5" fmla="*/ 5 h 131"/>
                  <a:gd name="T6" fmla="*/ 9 w 191"/>
                  <a:gd name="T7" fmla="*/ 0 h 131"/>
                  <a:gd name="T8" fmla="*/ 20 w 191"/>
                  <a:gd name="T9" fmla="*/ 57 h 131"/>
                  <a:gd name="T10" fmla="*/ 0 w 191"/>
                  <a:gd name="T11" fmla="*/ 131 h 131"/>
                  <a:gd name="T12" fmla="*/ 186 w 191"/>
                  <a:gd name="T13" fmla="*/ 114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1" h="131">
                    <a:moveTo>
                      <a:pt x="186" y="114"/>
                    </a:moveTo>
                    <a:cubicBezTo>
                      <a:pt x="179" y="99"/>
                      <a:pt x="174" y="82"/>
                      <a:pt x="174" y="64"/>
                    </a:cubicBezTo>
                    <a:cubicBezTo>
                      <a:pt x="174" y="42"/>
                      <a:pt x="180" y="22"/>
                      <a:pt x="191" y="5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16" y="17"/>
                      <a:pt x="20" y="37"/>
                      <a:pt x="20" y="57"/>
                    </a:cubicBezTo>
                    <a:cubicBezTo>
                      <a:pt x="20" y="84"/>
                      <a:pt x="13" y="109"/>
                      <a:pt x="0" y="131"/>
                    </a:cubicBezTo>
                    <a:lnTo>
                      <a:pt x="186" y="1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endParaRPr>
              </a:p>
            </p:txBody>
          </p:sp>
          <p:sp>
            <p:nvSpPr>
              <p:cNvPr id="55" name="Freeform 13"/>
              <p:cNvSpPr>
                <a:spLocks/>
              </p:cNvSpPr>
              <p:nvPr/>
            </p:nvSpPr>
            <p:spPr bwMode="auto">
              <a:xfrm>
                <a:off x="-1447800" y="5699125"/>
                <a:ext cx="877887" cy="957263"/>
              </a:xfrm>
              <a:custGeom>
                <a:avLst/>
                <a:gdLst>
                  <a:gd name="T0" fmla="*/ 155 w 233"/>
                  <a:gd name="T1" fmla="*/ 254 h 254"/>
                  <a:gd name="T2" fmla="*/ 233 w 233"/>
                  <a:gd name="T3" fmla="*/ 197 h 254"/>
                  <a:gd name="T4" fmla="*/ 86 w 233"/>
                  <a:gd name="T5" fmla="*/ 0 h 254"/>
                  <a:gd name="T6" fmla="*/ 0 w 233"/>
                  <a:gd name="T7" fmla="*/ 55 h 254"/>
                  <a:gd name="T8" fmla="*/ 155 w 233"/>
                  <a:gd name="T9" fmla="*/ 254 h 2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3" h="254">
                    <a:moveTo>
                      <a:pt x="155" y="254"/>
                    </a:moveTo>
                    <a:cubicBezTo>
                      <a:pt x="166" y="222"/>
                      <a:pt x="197" y="198"/>
                      <a:pt x="233" y="197"/>
                    </a:cubicBezTo>
                    <a:cubicBezTo>
                      <a:pt x="86" y="0"/>
                      <a:pt x="86" y="0"/>
                      <a:pt x="86" y="0"/>
                    </a:cubicBezTo>
                    <a:cubicBezTo>
                      <a:pt x="68" y="30"/>
                      <a:pt x="37" y="52"/>
                      <a:pt x="0" y="55"/>
                    </a:cubicBezTo>
                    <a:lnTo>
                      <a:pt x="155" y="25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endParaRPr>
              </a:p>
            </p:txBody>
          </p:sp>
        </p:grpSp>
        <p:sp>
          <p:nvSpPr>
            <p:cNvPr id="88" name="Rectangle 87"/>
            <p:cNvSpPr/>
            <p:nvPr/>
          </p:nvSpPr>
          <p:spPr>
            <a:xfrm>
              <a:off x="3321844" y="4030662"/>
              <a:ext cx="2697480" cy="2743200"/>
            </a:xfrm>
            <a:prstGeom prst="rect">
              <a:avLst/>
            </a:prstGeom>
            <a:solidFill>
              <a:srgbClr val="67217A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23190" tIns="82550" rIns="123190" bIns="82550"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Brilliant Machines</a:t>
              </a:r>
              <a:endPara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94" name="Rectangle 93"/>
            <p:cNvSpPr/>
            <p:nvPr/>
          </p:nvSpPr>
          <p:spPr>
            <a:xfrm>
              <a:off x="6181172" y="4030662"/>
              <a:ext cx="2697480" cy="2743200"/>
            </a:xfrm>
            <a:prstGeom prst="rect">
              <a:avLst/>
            </a:prstGeom>
            <a:solidFill>
              <a:srgbClr val="67217A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23190" tIns="82550" rIns="123190" bIns="82550"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Access </a:t>
              </a:r>
              <a:r>
                <a:rPr kumimoji="0" lang="en-US" sz="24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anytime/anywhere</a:t>
              </a: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112" name="Rectangle 111"/>
            <p:cNvSpPr/>
            <p:nvPr/>
          </p:nvSpPr>
          <p:spPr>
            <a:xfrm>
              <a:off x="9040501" y="4030662"/>
              <a:ext cx="2697480" cy="2743200"/>
            </a:xfrm>
            <a:prstGeom prst="rect">
              <a:avLst/>
            </a:prstGeom>
            <a:solidFill>
              <a:srgbClr val="67217A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23190" tIns="82550" rIns="123190" bIns="82550"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Asset</a:t>
              </a:r>
              <a:r>
                <a:rPr kumimoji="0" lang="en-US" sz="3600" b="0" i="0" u="none" strike="noStrike" kern="1200" cap="none" spc="0" normalizeH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 </a:t>
              </a:r>
              <a:r>
                <a:rPr kumimoji="0" lang="en-US" sz="3200" b="0" i="0" u="none" strike="noStrike" kern="1200" cap="none" spc="0" normalizeH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Management</a:t>
              </a:r>
              <a:endPara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125" name="Rectangle 124"/>
            <p:cNvSpPr/>
            <p:nvPr/>
          </p:nvSpPr>
          <p:spPr>
            <a:xfrm>
              <a:off x="462515" y="4030662"/>
              <a:ext cx="2697480" cy="2743200"/>
            </a:xfrm>
            <a:prstGeom prst="rect">
              <a:avLst/>
            </a:prstGeom>
            <a:solidFill>
              <a:srgbClr val="67217A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82880" tIns="91440"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Enterprise Security</a:t>
              </a:r>
              <a:endPara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72063" y="5837835"/>
              <a:ext cx="725291" cy="725291"/>
            </a:xfrm>
            <a:prstGeom prst="rect">
              <a:avLst/>
            </a:prstGeom>
          </p:spPr>
        </p:pic>
        <p:pic>
          <p:nvPicPr>
            <p:cNvPr id="147" name="Picture 14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40830" y="5892481"/>
              <a:ext cx="670645" cy="670645"/>
            </a:xfrm>
            <a:prstGeom prst="rect">
              <a:avLst/>
            </a:prstGeom>
          </p:spPr>
        </p:pic>
        <p:pic>
          <p:nvPicPr>
            <p:cNvPr id="148" name="Picture 14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123398" y="5858014"/>
              <a:ext cx="691945" cy="691945"/>
            </a:xfrm>
            <a:prstGeom prst="rect">
              <a:avLst/>
            </a:prstGeom>
          </p:spPr>
        </p:pic>
        <p:pic>
          <p:nvPicPr>
            <p:cNvPr id="149" name="Picture 14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966397" y="5850843"/>
              <a:ext cx="734455" cy="734455"/>
            </a:xfrm>
            <a:prstGeom prst="rect">
              <a:avLst/>
            </a:prstGeom>
          </p:spPr>
        </p:pic>
        <p:pic>
          <p:nvPicPr>
            <p:cNvPr id="150" name="Picture 149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763049" y="2894703"/>
              <a:ext cx="986717" cy="986717"/>
            </a:xfrm>
            <a:prstGeom prst="rect">
              <a:avLst/>
            </a:prstGeom>
          </p:spPr>
        </p:pic>
        <p:grpSp>
          <p:nvGrpSpPr>
            <p:cNvPr id="151" name="Group 150"/>
            <p:cNvGrpSpPr/>
            <p:nvPr/>
          </p:nvGrpSpPr>
          <p:grpSpPr>
            <a:xfrm>
              <a:off x="1195236" y="3305961"/>
              <a:ext cx="522480" cy="415178"/>
              <a:chOff x="-3435350" y="5073650"/>
              <a:chExt cx="3192462" cy="2536826"/>
            </a:xfrm>
            <a:solidFill>
              <a:schemeClr val="bg1"/>
            </a:solidFill>
          </p:grpSpPr>
          <p:sp>
            <p:nvSpPr>
              <p:cNvPr id="152" name="Freeform 5"/>
              <p:cNvSpPr>
                <a:spLocks noEditPoints="1"/>
              </p:cNvSpPr>
              <p:nvPr/>
            </p:nvSpPr>
            <p:spPr bwMode="auto">
              <a:xfrm>
                <a:off x="-1771650" y="5205413"/>
                <a:ext cx="573087" cy="573088"/>
              </a:xfrm>
              <a:custGeom>
                <a:avLst/>
                <a:gdLst>
                  <a:gd name="T0" fmla="*/ 75 w 152"/>
                  <a:gd name="T1" fmla="*/ 152 h 152"/>
                  <a:gd name="T2" fmla="*/ 152 w 152"/>
                  <a:gd name="T3" fmla="*/ 76 h 152"/>
                  <a:gd name="T4" fmla="*/ 75 w 152"/>
                  <a:gd name="T5" fmla="*/ 0 h 152"/>
                  <a:gd name="T6" fmla="*/ 0 w 152"/>
                  <a:gd name="T7" fmla="*/ 76 h 152"/>
                  <a:gd name="T8" fmla="*/ 75 w 152"/>
                  <a:gd name="T9" fmla="*/ 152 h 152"/>
                  <a:gd name="T10" fmla="*/ 75 w 152"/>
                  <a:gd name="T11" fmla="*/ 32 h 152"/>
                  <a:gd name="T12" fmla="*/ 119 w 152"/>
                  <a:gd name="T13" fmla="*/ 76 h 152"/>
                  <a:gd name="T14" fmla="*/ 75 w 152"/>
                  <a:gd name="T15" fmla="*/ 119 h 152"/>
                  <a:gd name="T16" fmla="*/ 32 w 152"/>
                  <a:gd name="T17" fmla="*/ 76 h 152"/>
                  <a:gd name="T18" fmla="*/ 75 w 152"/>
                  <a:gd name="T19" fmla="*/ 32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52" h="152">
                    <a:moveTo>
                      <a:pt x="75" y="152"/>
                    </a:moveTo>
                    <a:cubicBezTo>
                      <a:pt x="118" y="152"/>
                      <a:pt x="152" y="118"/>
                      <a:pt x="152" y="76"/>
                    </a:cubicBezTo>
                    <a:cubicBezTo>
                      <a:pt x="152" y="34"/>
                      <a:pt x="118" y="0"/>
                      <a:pt x="75" y="0"/>
                    </a:cubicBezTo>
                    <a:cubicBezTo>
                      <a:pt x="34" y="0"/>
                      <a:pt x="0" y="34"/>
                      <a:pt x="0" y="76"/>
                    </a:cubicBezTo>
                    <a:cubicBezTo>
                      <a:pt x="0" y="118"/>
                      <a:pt x="34" y="152"/>
                      <a:pt x="75" y="152"/>
                    </a:cubicBezTo>
                    <a:close/>
                    <a:moveTo>
                      <a:pt x="75" y="32"/>
                    </a:moveTo>
                    <a:cubicBezTo>
                      <a:pt x="100" y="32"/>
                      <a:pt x="119" y="52"/>
                      <a:pt x="119" y="76"/>
                    </a:cubicBezTo>
                    <a:cubicBezTo>
                      <a:pt x="119" y="100"/>
                      <a:pt x="100" y="119"/>
                      <a:pt x="75" y="119"/>
                    </a:cubicBezTo>
                    <a:cubicBezTo>
                      <a:pt x="51" y="119"/>
                      <a:pt x="32" y="100"/>
                      <a:pt x="32" y="76"/>
                    </a:cubicBezTo>
                    <a:cubicBezTo>
                      <a:pt x="32" y="52"/>
                      <a:pt x="51" y="32"/>
                      <a:pt x="75" y="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endParaRPr>
              </a:p>
            </p:txBody>
          </p:sp>
          <p:sp>
            <p:nvSpPr>
              <p:cNvPr id="153" name="Oval 6"/>
              <p:cNvSpPr>
                <a:spLocks noChangeArrowheads="1"/>
              </p:cNvSpPr>
              <p:nvPr/>
            </p:nvSpPr>
            <p:spPr bwMode="auto">
              <a:xfrm>
                <a:off x="-1571625" y="5405438"/>
                <a:ext cx="168275" cy="16986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endParaRPr>
              </a:p>
            </p:txBody>
          </p:sp>
          <p:sp>
            <p:nvSpPr>
              <p:cNvPr id="154" name="Freeform 7"/>
              <p:cNvSpPr>
                <a:spLocks noEditPoints="1"/>
              </p:cNvSpPr>
              <p:nvPr/>
            </p:nvSpPr>
            <p:spPr bwMode="auto">
              <a:xfrm>
                <a:off x="-3435350" y="5073650"/>
                <a:ext cx="782637" cy="784225"/>
              </a:xfrm>
              <a:custGeom>
                <a:avLst/>
                <a:gdLst>
                  <a:gd name="T0" fmla="*/ 208 w 208"/>
                  <a:gd name="T1" fmla="*/ 104 h 208"/>
                  <a:gd name="T2" fmla="*/ 104 w 208"/>
                  <a:gd name="T3" fmla="*/ 0 h 208"/>
                  <a:gd name="T4" fmla="*/ 0 w 208"/>
                  <a:gd name="T5" fmla="*/ 104 h 208"/>
                  <a:gd name="T6" fmla="*/ 104 w 208"/>
                  <a:gd name="T7" fmla="*/ 208 h 208"/>
                  <a:gd name="T8" fmla="*/ 208 w 208"/>
                  <a:gd name="T9" fmla="*/ 104 h 208"/>
                  <a:gd name="T10" fmla="*/ 49 w 208"/>
                  <a:gd name="T11" fmla="*/ 104 h 208"/>
                  <a:gd name="T12" fmla="*/ 104 w 208"/>
                  <a:gd name="T13" fmla="*/ 49 h 208"/>
                  <a:gd name="T14" fmla="*/ 159 w 208"/>
                  <a:gd name="T15" fmla="*/ 104 h 208"/>
                  <a:gd name="T16" fmla="*/ 104 w 208"/>
                  <a:gd name="T17" fmla="*/ 159 h 208"/>
                  <a:gd name="T18" fmla="*/ 49 w 208"/>
                  <a:gd name="T19" fmla="*/ 104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8" h="208">
                    <a:moveTo>
                      <a:pt x="208" y="104"/>
                    </a:moveTo>
                    <a:cubicBezTo>
                      <a:pt x="208" y="46"/>
                      <a:pt x="161" y="0"/>
                      <a:pt x="104" y="0"/>
                    </a:cubicBezTo>
                    <a:cubicBezTo>
                      <a:pt x="46" y="0"/>
                      <a:pt x="0" y="46"/>
                      <a:pt x="0" y="104"/>
                    </a:cubicBezTo>
                    <a:cubicBezTo>
                      <a:pt x="0" y="161"/>
                      <a:pt x="46" y="208"/>
                      <a:pt x="104" y="208"/>
                    </a:cubicBezTo>
                    <a:cubicBezTo>
                      <a:pt x="161" y="208"/>
                      <a:pt x="208" y="161"/>
                      <a:pt x="208" y="104"/>
                    </a:cubicBezTo>
                    <a:close/>
                    <a:moveTo>
                      <a:pt x="49" y="104"/>
                    </a:moveTo>
                    <a:cubicBezTo>
                      <a:pt x="49" y="73"/>
                      <a:pt x="73" y="49"/>
                      <a:pt x="104" y="49"/>
                    </a:cubicBezTo>
                    <a:cubicBezTo>
                      <a:pt x="134" y="49"/>
                      <a:pt x="159" y="73"/>
                      <a:pt x="159" y="104"/>
                    </a:cubicBezTo>
                    <a:cubicBezTo>
                      <a:pt x="159" y="134"/>
                      <a:pt x="134" y="159"/>
                      <a:pt x="104" y="159"/>
                    </a:cubicBezTo>
                    <a:cubicBezTo>
                      <a:pt x="73" y="159"/>
                      <a:pt x="49" y="134"/>
                      <a:pt x="49" y="10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endParaRPr>
              </a:p>
            </p:txBody>
          </p:sp>
          <p:sp>
            <p:nvSpPr>
              <p:cNvPr id="155" name="Oval 8"/>
              <p:cNvSpPr>
                <a:spLocks noChangeArrowheads="1"/>
              </p:cNvSpPr>
              <p:nvPr/>
            </p:nvSpPr>
            <p:spPr bwMode="auto">
              <a:xfrm>
                <a:off x="-3160713" y="5349875"/>
                <a:ext cx="230187" cy="23336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endParaRPr>
              </a:p>
            </p:txBody>
          </p:sp>
          <p:sp>
            <p:nvSpPr>
              <p:cNvPr id="156" name="Freeform 9"/>
              <p:cNvSpPr>
                <a:spLocks/>
              </p:cNvSpPr>
              <p:nvPr/>
            </p:nvSpPr>
            <p:spPr bwMode="auto">
              <a:xfrm>
                <a:off x="-792163" y="6540500"/>
                <a:ext cx="458787" cy="733425"/>
              </a:xfrm>
              <a:custGeom>
                <a:avLst/>
                <a:gdLst>
                  <a:gd name="T0" fmla="*/ 0 w 122"/>
                  <a:gd name="T1" fmla="*/ 61 h 195"/>
                  <a:gd name="T2" fmla="*/ 33 w 122"/>
                  <a:gd name="T3" fmla="*/ 115 h 195"/>
                  <a:gd name="T4" fmla="*/ 33 w 122"/>
                  <a:gd name="T5" fmla="*/ 151 h 195"/>
                  <a:gd name="T6" fmla="*/ 47 w 122"/>
                  <a:gd name="T7" fmla="*/ 151 h 195"/>
                  <a:gd name="T8" fmla="*/ 47 w 122"/>
                  <a:gd name="T9" fmla="*/ 166 h 195"/>
                  <a:gd name="T10" fmla="*/ 56 w 122"/>
                  <a:gd name="T11" fmla="*/ 166 h 195"/>
                  <a:gd name="T12" fmla="*/ 56 w 122"/>
                  <a:gd name="T13" fmla="*/ 195 h 195"/>
                  <a:gd name="T14" fmla="*/ 71 w 122"/>
                  <a:gd name="T15" fmla="*/ 195 h 195"/>
                  <a:gd name="T16" fmla="*/ 71 w 122"/>
                  <a:gd name="T17" fmla="*/ 166 h 195"/>
                  <a:gd name="T18" fmla="*/ 79 w 122"/>
                  <a:gd name="T19" fmla="*/ 166 h 195"/>
                  <a:gd name="T20" fmla="*/ 79 w 122"/>
                  <a:gd name="T21" fmla="*/ 151 h 195"/>
                  <a:gd name="T22" fmla="*/ 91 w 122"/>
                  <a:gd name="T23" fmla="*/ 151 h 195"/>
                  <a:gd name="T24" fmla="*/ 91 w 122"/>
                  <a:gd name="T25" fmla="*/ 114 h 195"/>
                  <a:gd name="T26" fmla="*/ 122 w 122"/>
                  <a:gd name="T27" fmla="*/ 61 h 195"/>
                  <a:gd name="T28" fmla="*/ 61 w 122"/>
                  <a:gd name="T29" fmla="*/ 0 h 195"/>
                  <a:gd name="T30" fmla="*/ 0 w 122"/>
                  <a:gd name="T31" fmla="*/ 61 h 1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22" h="195">
                    <a:moveTo>
                      <a:pt x="0" y="61"/>
                    </a:moveTo>
                    <a:cubicBezTo>
                      <a:pt x="0" y="85"/>
                      <a:pt x="14" y="105"/>
                      <a:pt x="33" y="115"/>
                    </a:cubicBezTo>
                    <a:cubicBezTo>
                      <a:pt x="33" y="151"/>
                      <a:pt x="33" y="151"/>
                      <a:pt x="33" y="151"/>
                    </a:cubicBezTo>
                    <a:cubicBezTo>
                      <a:pt x="47" y="151"/>
                      <a:pt x="47" y="151"/>
                      <a:pt x="47" y="151"/>
                    </a:cubicBezTo>
                    <a:cubicBezTo>
                      <a:pt x="47" y="166"/>
                      <a:pt x="47" y="166"/>
                      <a:pt x="47" y="166"/>
                    </a:cubicBezTo>
                    <a:cubicBezTo>
                      <a:pt x="56" y="166"/>
                      <a:pt x="56" y="166"/>
                      <a:pt x="56" y="166"/>
                    </a:cubicBezTo>
                    <a:cubicBezTo>
                      <a:pt x="56" y="195"/>
                      <a:pt x="56" y="195"/>
                      <a:pt x="56" y="195"/>
                    </a:cubicBezTo>
                    <a:cubicBezTo>
                      <a:pt x="71" y="195"/>
                      <a:pt x="71" y="195"/>
                      <a:pt x="71" y="195"/>
                    </a:cubicBezTo>
                    <a:cubicBezTo>
                      <a:pt x="71" y="166"/>
                      <a:pt x="71" y="166"/>
                      <a:pt x="71" y="166"/>
                    </a:cubicBezTo>
                    <a:cubicBezTo>
                      <a:pt x="79" y="166"/>
                      <a:pt x="79" y="166"/>
                      <a:pt x="79" y="166"/>
                    </a:cubicBezTo>
                    <a:cubicBezTo>
                      <a:pt x="79" y="151"/>
                      <a:pt x="79" y="151"/>
                      <a:pt x="79" y="151"/>
                    </a:cubicBezTo>
                    <a:cubicBezTo>
                      <a:pt x="91" y="151"/>
                      <a:pt x="91" y="151"/>
                      <a:pt x="91" y="151"/>
                    </a:cubicBezTo>
                    <a:cubicBezTo>
                      <a:pt x="91" y="114"/>
                      <a:pt x="91" y="114"/>
                      <a:pt x="91" y="114"/>
                    </a:cubicBezTo>
                    <a:cubicBezTo>
                      <a:pt x="110" y="104"/>
                      <a:pt x="122" y="84"/>
                      <a:pt x="122" y="61"/>
                    </a:cubicBezTo>
                    <a:cubicBezTo>
                      <a:pt x="122" y="28"/>
                      <a:pt x="95" y="0"/>
                      <a:pt x="61" y="0"/>
                    </a:cubicBezTo>
                    <a:cubicBezTo>
                      <a:pt x="28" y="0"/>
                      <a:pt x="0" y="28"/>
                      <a:pt x="0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endParaRPr>
              </a:p>
            </p:txBody>
          </p:sp>
          <p:sp>
            <p:nvSpPr>
              <p:cNvPr id="157" name="Freeform 10"/>
              <p:cNvSpPr>
                <a:spLocks/>
              </p:cNvSpPr>
              <p:nvPr/>
            </p:nvSpPr>
            <p:spPr bwMode="auto">
              <a:xfrm>
                <a:off x="-3235325" y="6938963"/>
                <a:ext cx="2992437" cy="671513"/>
              </a:xfrm>
              <a:custGeom>
                <a:avLst/>
                <a:gdLst>
                  <a:gd name="T0" fmla="*/ 777 w 1885"/>
                  <a:gd name="T1" fmla="*/ 313 h 423"/>
                  <a:gd name="T2" fmla="*/ 777 w 1885"/>
                  <a:gd name="T3" fmla="*/ 143 h 423"/>
                  <a:gd name="T4" fmla="*/ 685 w 1885"/>
                  <a:gd name="T5" fmla="*/ 143 h 423"/>
                  <a:gd name="T6" fmla="*/ 685 w 1885"/>
                  <a:gd name="T7" fmla="*/ 0 h 423"/>
                  <a:gd name="T8" fmla="*/ 173 w 1885"/>
                  <a:gd name="T9" fmla="*/ 0 h 423"/>
                  <a:gd name="T10" fmla="*/ 173 w 1885"/>
                  <a:gd name="T11" fmla="*/ 143 h 423"/>
                  <a:gd name="T12" fmla="*/ 80 w 1885"/>
                  <a:gd name="T13" fmla="*/ 143 h 423"/>
                  <a:gd name="T14" fmla="*/ 80 w 1885"/>
                  <a:gd name="T15" fmla="*/ 313 h 423"/>
                  <a:gd name="T16" fmla="*/ 0 w 1885"/>
                  <a:gd name="T17" fmla="*/ 313 h 423"/>
                  <a:gd name="T18" fmla="*/ 0 w 1885"/>
                  <a:gd name="T19" fmla="*/ 423 h 423"/>
                  <a:gd name="T20" fmla="*/ 1885 w 1885"/>
                  <a:gd name="T21" fmla="*/ 423 h 423"/>
                  <a:gd name="T22" fmla="*/ 1885 w 1885"/>
                  <a:gd name="T23" fmla="*/ 313 h 423"/>
                  <a:gd name="T24" fmla="*/ 777 w 1885"/>
                  <a:gd name="T25" fmla="*/ 313 h 4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85" h="423">
                    <a:moveTo>
                      <a:pt x="777" y="313"/>
                    </a:moveTo>
                    <a:lnTo>
                      <a:pt x="777" y="143"/>
                    </a:lnTo>
                    <a:lnTo>
                      <a:pt x="685" y="143"/>
                    </a:lnTo>
                    <a:lnTo>
                      <a:pt x="685" y="0"/>
                    </a:lnTo>
                    <a:lnTo>
                      <a:pt x="173" y="0"/>
                    </a:lnTo>
                    <a:lnTo>
                      <a:pt x="173" y="143"/>
                    </a:lnTo>
                    <a:lnTo>
                      <a:pt x="80" y="143"/>
                    </a:lnTo>
                    <a:lnTo>
                      <a:pt x="80" y="313"/>
                    </a:lnTo>
                    <a:lnTo>
                      <a:pt x="0" y="313"/>
                    </a:lnTo>
                    <a:lnTo>
                      <a:pt x="0" y="423"/>
                    </a:lnTo>
                    <a:lnTo>
                      <a:pt x="1885" y="423"/>
                    </a:lnTo>
                    <a:lnTo>
                      <a:pt x="1885" y="313"/>
                    </a:lnTo>
                    <a:lnTo>
                      <a:pt x="777" y="3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endParaRPr>
              </a:p>
            </p:txBody>
          </p:sp>
          <p:sp>
            <p:nvSpPr>
              <p:cNvPr id="158" name="Freeform 11"/>
              <p:cNvSpPr>
                <a:spLocks/>
              </p:cNvSpPr>
              <p:nvPr/>
            </p:nvSpPr>
            <p:spPr bwMode="auto">
              <a:xfrm>
                <a:off x="-3100388" y="5813425"/>
                <a:ext cx="1009650" cy="1004888"/>
              </a:xfrm>
              <a:custGeom>
                <a:avLst/>
                <a:gdLst>
                  <a:gd name="T0" fmla="*/ 0 w 268"/>
                  <a:gd name="T1" fmla="*/ 55 h 267"/>
                  <a:gd name="T2" fmla="*/ 53 w 268"/>
                  <a:gd name="T3" fmla="*/ 203 h 267"/>
                  <a:gd name="T4" fmla="*/ 15 w 268"/>
                  <a:gd name="T5" fmla="*/ 203 h 267"/>
                  <a:gd name="T6" fmla="*/ 15 w 268"/>
                  <a:gd name="T7" fmla="*/ 267 h 267"/>
                  <a:gd name="T8" fmla="*/ 268 w 268"/>
                  <a:gd name="T9" fmla="*/ 267 h 267"/>
                  <a:gd name="T10" fmla="*/ 268 w 268"/>
                  <a:gd name="T11" fmla="*/ 203 h 267"/>
                  <a:gd name="T12" fmla="*/ 230 w 268"/>
                  <a:gd name="T13" fmla="*/ 203 h 267"/>
                  <a:gd name="T14" fmla="*/ 131 w 268"/>
                  <a:gd name="T15" fmla="*/ 0 h 267"/>
                  <a:gd name="T16" fmla="*/ 15 w 268"/>
                  <a:gd name="T17" fmla="*/ 56 h 267"/>
                  <a:gd name="T18" fmla="*/ 0 w 268"/>
                  <a:gd name="T19" fmla="*/ 55 h 2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68" h="267">
                    <a:moveTo>
                      <a:pt x="0" y="55"/>
                    </a:moveTo>
                    <a:cubicBezTo>
                      <a:pt x="53" y="203"/>
                      <a:pt x="53" y="203"/>
                      <a:pt x="53" y="203"/>
                    </a:cubicBezTo>
                    <a:cubicBezTo>
                      <a:pt x="15" y="203"/>
                      <a:pt x="15" y="203"/>
                      <a:pt x="15" y="203"/>
                    </a:cubicBezTo>
                    <a:cubicBezTo>
                      <a:pt x="15" y="267"/>
                      <a:pt x="15" y="267"/>
                      <a:pt x="15" y="267"/>
                    </a:cubicBezTo>
                    <a:cubicBezTo>
                      <a:pt x="268" y="267"/>
                      <a:pt x="268" y="267"/>
                      <a:pt x="268" y="267"/>
                    </a:cubicBezTo>
                    <a:cubicBezTo>
                      <a:pt x="268" y="203"/>
                      <a:pt x="268" y="203"/>
                      <a:pt x="268" y="203"/>
                    </a:cubicBezTo>
                    <a:cubicBezTo>
                      <a:pt x="230" y="203"/>
                      <a:pt x="230" y="203"/>
                      <a:pt x="230" y="203"/>
                    </a:cubicBezTo>
                    <a:cubicBezTo>
                      <a:pt x="131" y="0"/>
                      <a:pt x="131" y="0"/>
                      <a:pt x="131" y="0"/>
                    </a:cubicBezTo>
                    <a:cubicBezTo>
                      <a:pt x="104" y="34"/>
                      <a:pt x="62" y="56"/>
                      <a:pt x="15" y="56"/>
                    </a:cubicBezTo>
                    <a:cubicBezTo>
                      <a:pt x="10" y="56"/>
                      <a:pt x="5" y="56"/>
                      <a:pt x="0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endParaRPr>
              </a:p>
            </p:txBody>
          </p:sp>
          <p:sp>
            <p:nvSpPr>
              <p:cNvPr id="159" name="Freeform 12"/>
              <p:cNvSpPr>
                <a:spLocks/>
              </p:cNvSpPr>
              <p:nvPr/>
            </p:nvSpPr>
            <p:spPr bwMode="auto">
              <a:xfrm>
                <a:off x="-2562225" y="5251450"/>
                <a:ext cx="719137" cy="493713"/>
              </a:xfrm>
              <a:custGeom>
                <a:avLst/>
                <a:gdLst>
                  <a:gd name="T0" fmla="*/ 186 w 191"/>
                  <a:gd name="T1" fmla="*/ 114 h 131"/>
                  <a:gd name="T2" fmla="*/ 174 w 191"/>
                  <a:gd name="T3" fmla="*/ 64 h 131"/>
                  <a:gd name="T4" fmla="*/ 191 w 191"/>
                  <a:gd name="T5" fmla="*/ 5 h 131"/>
                  <a:gd name="T6" fmla="*/ 9 w 191"/>
                  <a:gd name="T7" fmla="*/ 0 h 131"/>
                  <a:gd name="T8" fmla="*/ 20 w 191"/>
                  <a:gd name="T9" fmla="*/ 57 h 131"/>
                  <a:gd name="T10" fmla="*/ 0 w 191"/>
                  <a:gd name="T11" fmla="*/ 131 h 131"/>
                  <a:gd name="T12" fmla="*/ 186 w 191"/>
                  <a:gd name="T13" fmla="*/ 114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1" h="131">
                    <a:moveTo>
                      <a:pt x="186" y="114"/>
                    </a:moveTo>
                    <a:cubicBezTo>
                      <a:pt x="179" y="99"/>
                      <a:pt x="174" y="82"/>
                      <a:pt x="174" y="64"/>
                    </a:cubicBezTo>
                    <a:cubicBezTo>
                      <a:pt x="174" y="42"/>
                      <a:pt x="180" y="22"/>
                      <a:pt x="191" y="5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16" y="17"/>
                      <a:pt x="20" y="37"/>
                      <a:pt x="20" y="57"/>
                    </a:cubicBezTo>
                    <a:cubicBezTo>
                      <a:pt x="20" y="84"/>
                      <a:pt x="13" y="109"/>
                      <a:pt x="0" y="131"/>
                    </a:cubicBezTo>
                    <a:lnTo>
                      <a:pt x="186" y="1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endParaRPr>
              </a:p>
            </p:txBody>
          </p:sp>
          <p:sp>
            <p:nvSpPr>
              <p:cNvPr id="160" name="Freeform 13"/>
              <p:cNvSpPr>
                <a:spLocks/>
              </p:cNvSpPr>
              <p:nvPr/>
            </p:nvSpPr>
            <p:spPr bwMode="auto">
              <a:xfrm>
                <a:off x="-1447800" y="5699125"/>
                <a:ext cx="877887" cy="957263"/>
              </a:xfrm>
              <a:custGeom>
                <a:avLst/>
                <a:gdLst>
                  <a:gd name="T0" fmla="*/ 155 w 233"/>
                  <a:gd name="T1" fmla="*/ 254 h 254"/>
                  <a:gd name="T2" fmla="*/ 233 w 233"/>
                  <a:gd name="T3" fmla="*/ 197 h 254"/>
                  <a:gd name="T4" fmla="*/ 86 w 233"/>
                  <a:gd name="T5" fmla="*/ 0 h 254"/>
                  <a:gd name="T6" fmla="*/ 0 w 233"/>
                  <a:gd name="T7" fmla="*/ 55 h 254"/>
                  <a:gd name="T8" fmla="*/ 155 w 233"/>
                  <a:gd name="T9" fmla="*/ 254 h 2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3" h="254">
                    <a:moveTo>
                      <a:pt x="155" y="254"/>
                    </a:moveTo>
                    <a:cubicBezTo>
                      <a:pt x="166" y="222"/>
                      <a:pt x="197" y="198"/>
                      <a:pt x="233" y="197"/>
                    </a:cubicBezTo>
                    <a:cubicBezTo>
                      <a:pt x="86" y="0"/>
                      <a:pt x="86" y="0"/>
                      <a:pt x="86" y="0"/>
                    </a:cubicBezTo>
                    <a:cubicBezTo>
                      <a:pt x="68" y="30"/>
                      <a:pt x="37" y="52"/>
                      <a:pt x="0" y="55"/>
                    </a:cubicBezTo>
                    <a:lnTo>
                      <a:pt x="155" y="25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endParaRPr>
              </a:p>
            </p:txBody>
          </p:sp>
        </p:grpSp>
        <p:grpSp>
          <p:nvGrpSpPr>
            <p:cNvPr id="161" name="Group 160"/>
            <p:cNvGrpSpPr/>
            <p:nvPr/>
          </p:nvGrpSpPr>
          <p:grpSpPr>
            <a:xfrm>
              <a:off x="536934" y="3305961"/>
              <a:ext cx="522480" cy="415178"/>
              <a:chOff x="-3435350" y="5073650"/>
              <a:chExt cx="3192462" cy="2536826"/>
            </a:xfrm>
            <a:solidFill>
              <a:schemeClr val="bg1"/>
            </a:solidFill>
          </p:grpSpPr>
          <p:sp>
            <p:nvSpPr>
              <p:cNvPr id="162" name="Freeform 5"/>
              <p:cNvSpPr>
                <a:spLocks noEditPoints="1"/>
              </p:cNvSpPr>
              <p:nvPr/>
            </p:nvSpPr>
            <p:spPr bwMode="auto">
              <a:xfrm>
                <a:off x="-1771650" y="5205413"/>
                <a:ext cx="573087" cy="573088"/>
              </a:xfrm>
              <a:custGeom>
                <a:avLst/>
                <a:gdLst>
                  <a:gd name="T0" fmla="*/ 75 w 152"/>
                  <a:gd name="T1" fmla="*/ 152 h 152"/>
                  <a:gd name="T2" fmla="*/ 152 w 152"/>
                  <a:gd name="T3" fmla="*/ 76 h 152"/>
                  <a:gd name="T4" fmla="*/ 75 w 152"/>
                  <a:gd name="T5" fmla="*/ 0 h 152"/>
                  <a:gd name="T6" fmla="*/ 0 w 152"/>
                  <a:gd name="T7" fmla="*/ 76 h 152"/>
                  <a:gd name="T8" fmla="*/ 75 w 152"/>
                  <a:gd name="T9" fmla="*/ 152 h 152"/>
                  <a:gd name="T10" fmla="*/ 75 w 152"/>
                  <a:gd name="T11" fmla="*/ 32 h 152"/>
                  <a:gd name="T12" fmla="*/ 119 w 152"/>
                  <a:gd name="T13" fmla="*/ 76 h 152"/>
                  <a:gd name="T14" fmla="*/ 75 w 152"/>
                  <a:gd name="T15" fmla="*/ 119 h 152"/>
                  <a:gd name="T16" fmla="*/ 32 w 152"/>
                  <a:gd name="T17" fmla="*/ 76 h 152"/>
                  <a:gd name="T18" fmla="*/ 75 w 152"/>
                  <a:gd name="T19" fmla="*/ 32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52" h="152">
                    <a:moveTo>
                      <a:pt x="75" y="152"/>
                    </a:moveTo>
                    <a:cubicBezTo>
                      <a:pt x="118" y="152"/>
                      <a:pt x="152" y="118"/>
                      <a:pt x="152" y="76"/>
                    </a:cubicBezTo>
                    <a:cubicBezTo>
                      <a:pt x="152" y="34"/>
                      <a:pt x="118" y="0"/>
                      <a:pt x="75" y="0"/>
                    </a:cubicBezTo>
                    <a:cubicBezTo>
                      <a:pt x="34" y="0"/>
                      <a:pt x="0" y="34"/>
                      <a:pt x="0" y="76"/>
                    </a:cubicBezTo>
                    <a:cubicBezTo>
                      <a:pt x="0" y="118"/>
                      <a:pt x="34" y="152"/>
                      <a:pt x="75" y="152"/>
                    </a:cubicBezTo>
                    <a:close/>
                    <a:moveTo>
                      <a:pt x="75" y="32"/>
                    </a:moveTo>
                    <a:cubicBezTo>
                      <a:pt x="100" y="32"/>
                      <a:pt x="119" y="52"/>
                      <a:pt x="119" y="76"/>
                    </a:cubicBezTo>
                    <a:cubicBezTo>
                      <a:pt x="119" y="100"/>
                      <a:pt x="100" y="119"/>
                      <a:pt x="75" y="119"/>
                    </a:cubicBezTo>
                    <a:cubicBezTo>
                      <a:pt x="51" y="119"/>
                      <a:pt x="32" y="100"/>
                      <a:pt x="32" y="76"/>
                    </a:cubicBezTo>
                    <a:cubicBezTo>
                      <a:pt x="32" y="52"/>
                      <a:pt x="51" y="32"/>
                      <a:pt x="75" y="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endParaRPr>
              </a:p>
            </p:txBody>
          </p:sp>
          <p:sp>
            <p:nvSpPr>
              <p:cNvPr id="163" name="Oval 6"/>
              <p:cNvSpPr>
                <a:spLocks noChangeArrowheads="1"/>
              </p:cNvSpPr>
              <p:nvPr/>
            </p:nvSpPr>
            <p:spPr bwMode="auto">
              <a:xfrm>
                <a:off x="-1571625" y="5405438"/>
                <a:ext cx="168275" cy="16986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endParaRPr>
              </a:p>
            </p:txBody>
          </p:sp>
          <p:sp>
            <p:nvSpPr>
              <p:cNvPr id="164" name="Freeform 7"/>
              <p:cNvSpPr>
                <a:spLocks noEditPoints="1"/>
              </p:cNvSpPr>
              <p:nvPr/>
            </p:nvSpPr>
            <p:spPr bwMode="auto">
              <a:xfrm>
                <a:off x="-3435350" y="5073650"/>
                <a:ext cx="782637" cy="784225"/>
              </a:xfrm>
              <a:custGeom>
                <a:avLst/>
                <a:gdLst>
                  <a:gd name="T0" fmla="*/ 208 w 208"/>
                  <a:gd name="T1" fmla="*/ 104 h 208"/>
                  <a:gd name="T2" fmla="*/ 104 w 208"/>
                  <a:gd name="T3" fmla="*/ 0 h 208"/>
                  <a:gd name="T4" fmla="*/ 0 w 208"/>
                  <a:gd name="T5" fmla="*/ 104 h 208"/>
                  <a:gd name="T6" fmla="*/ 104 w 208"/>
                  <a:gd name="T7" fmla="*/ 208 h 208"/>
                  <a:gd name="T8" fmla="*/ 208 w 208"/>
                  <a:gd name="T9" fmla="*/ 104 h 208"/>
                  <a:gd name="T10" fmla="*/ 49 w 208"/>
                  <a:gd name="T11" fmla="*/ 104 h 208"/>
                  <a:gd name="T12" fmla="*/ 104 w 208"/>
                  <a:gd name="T13" fmla="*/ 49 h 208"/>
                  <a:gd name="T14" fmla="*/ 159 w 208"/>
                  <a:gd name="T15" fmla="*/ 104 h 208"/>
                  <a:gd name="T16" fmla="*/ 104 w 208"/>
                  <a:gd name="T17" fmla="*/ 159 h 208"/>
                  <a:gd name="T18" fmla="*/ 49 w 208"/>
                  <a:gd name="T19" fmla="*/ 104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8" h="208">
                    <a:moveTo>
                      <a:pt x="208" y="104"/>
                    </a:moveTo>
                    <a:cubicBezTo>
                      <a:pt x="208" y="46"/>
                      <a:pt x="161" y="0"/>
                      <a:pt x="104" y="0"/>
                    </a:cubicBezTo>
                    <a:cubicBezTo>
                      <a:pt x="46" y="0"/>
                      <a:pt x="0" y="46"/>
                      <a:pt x="0" y="104"/>
                    </a:cubicBezTo>
                    <a:cubicBezTo>
                      <a:pt x="0" y="161"/>
                      <a:pt x="46" y="208"/>
                      <a:pt x="104" y="208"/>
                    </a:cubicBezTo>
                    <a:cubicBezTo>
                      <a:pt x="161" y="208"/>
                      <a:pt x="208" y="161"/>
                      <a:pt x="208" y="104"/>
                    </a:cubicBezTo>
                    <a:close/>
                    <a:moveTo>
                      <a:pt x="49" y="104"/>
                    </a:moveTo>
                    <a:cubicBezTo>
                      <a:pt x="49" y="73"/>
                      <a:pt x="73" y="49"/>
                      <a:pt x="104" y="49"/>
                    </a:cubicBezTo>
                    <a:cubicBezTo>
                      <a:pt x="134" y="49"/>
                      <a:pt x="159" y="73"/>
                      <a:pt x="159" y="104"/>
                    </a:cubicBezTo>
                    <a:cubicBezTo>
                      <a:pt x="159" y="134"/>
                      <a:pt x="134" y="159"/>
                      <a:pt x="104" y="159"/>
                    </a:cubicBezTo>
                    <a:cubicBezTo>
                      <a:pt x="73" y="159"/>
                      <a:pt x="49" y="134"/>
                      <a:pt x="49" y="10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endParaRPr>
              </a:p>
            </p:txBody>
          </p:sp>
          <p:sp>
            <p:nvSpPr>
              <p:cNvPr id="165" name="Oval 8"/>
              <p:cNvSpPr>
                <a:spLocks noChangeArrowheads="1"/>
              </p:cNvSpPr>
              <p:nvPr/>
            </p:nvSpPr>
            <p:spPr bwMode="auto">
              <a:xfrm>
                <a:off x="-3160713" y="5349875"/>
                <a:ext cx="230187" cy="23336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endParaRPr>
              </a:p>
            </p:txBody>
          </p:sp>
          <p:sp>
            <p:nvSpPr>
              <p:cNvPr id="166" name="Freeform 9"/>
              <p:cNvSpPr>
                <a:spLocks/>
              </p:cNvSpPr>
              <p:nvPr/>
            </p:nvSpPr>
            <p:spPr bwMode="auto">
              <a:xfrm>
                <a:off x="-792163" y="6540500"/>
                <a:ext cx="458787" cy="733425"/>
              </a:xfrm>
              <a:custGeom>
                <a:avLst/>
                <a:gdLst>
                  <a:gd name="T0" fmla="*/ 0 w 122"/>
                  <a:gd name="T1" fmla="*/ 61 h 195"/>
                  <a:gd name="T2" fmla="*/ 33 w 122"/>
                  <a:gd name="T3" fmla="*/ 115 h 195"/>
                  <a:gd name="T4" fmla="*/ 33 w 122"/>
                  <a:gd name="T5" fmla="*/ 151 h 195"/>
                  <a:gd name="T6" fmla="*/ 47 w 122"/>
                  <a:gd name="T7" fmla="*/ 151 h 195"/>
                  <a:gd name="T8" fmla="*/ 47 w 122"/>
                  <a:gd name="T9" fmla="*/ 166 h 195"/>
                  <a:gd name="T10" fmla="*/ 56 w 122"/>
                  <a:gd name="T11" fmla="*/ 166 h 195"/>
                  <a:gd name="T12" fmla="*/ 56 w 122"/>
                  <a:gd name="T13" fmla="*/ 195 h 195"/>
                  <a:gd name="T14" fmla="*/ 71 w 122"/>
                  <a:gd name="T15" fmla="*/ 195 h 195"/>
                  <a:gd name="T16" fmla="*/ 71 w 122"/>
                  <a:gd name="T17" fmla="*/ 166 h 195"/>
                  <a:gd name="T18" fmla="*/ 79 w 122"/>
                  <a:gd name="T19" fmla="*/ 166 h 195"/>
                  <a:gd name="T20" fmla="*/ 79 w 122"/>
                  <a:gd name="T21" fmla="*/ 151 h 195"/>
                  <a:gd name="T22" fmla="*/ 91 w 122"/>
                  <a:gd name="T23" fmla="*/ 151 h 195"/>
                  <a:gd name="T24" fmla="*/ 91 w 122"/>
                  <a:gd name="T25" fmla="*/ 114 h 195"/>
                  <a:gd name="T26" fmla="*/ 122 w 122"/>
                  <a:gd name="T27" fmla="*/ 61 h 195"/>
                  <a:gd name="T28" fmla="*/ 61 w 122"/>
                  <a:gd name="T29" fmla="*/ 0 h 195"/>
                  <a:gd name="T30" fmla="*/ 0 w 122"/>
                  <a:gd name="T31" fmla="*/ 61 h 1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22" h="195">
                    <a:moveTo>
                      <a:pt x="0" y="61"/>
                    </a:moveTo>
                    <a:cubicBezTo>
                      <a:pt x="0" y="85"/>
                      <a:pt x="14" y="105"/>
                      <a:pt x="33" y="115"/>
                    </a:cubicBezTo>
                    <a:cubicBezTo>
                      <a:pt x="33" y="151"/>
                      <a:pt x="33" y="151"/>
                      <a:pt x="33" y="151"/>
                    </a:cubicBezTo>
                    <a:cubicBezTo>
                      <a:pt x="47" y="151"/>
                      <a:pt x="47" y="151"/>
                      <a:pt x="47" y="151"/>
                    </a:cubicBezTo>
                    <a:cubicBezTo>
                      <a:pt x="47" y="166"/>
                      <a:pt x="47" y="166"/>
                      <a:pt x="47" y="166"/>
                    </a:cubicBezTo>
                    <a:cubicBezTo>
                      <a:pt x="56" y="166"/>
                      <a:pt x="56" y="166"/>
                      <a:pt x="56" y="166"/>
                    </a:cubicBezTo>
                    <a:cubicBezTo>
                      <a:pt x="56" y="195"/>
                      <a:pt x="56" y="195"/>
                      <a:pt x="56" y="195"/>
                    </a:cubicBezTo>
                    <a:cubicBezTo>
                      <a:pt x="71" y="195"/>
                      <a:pt x="71" y="195"/>
                      <a:pt x="71" y="195"/>
                    </a:cubicBezTo>
                    <a:cubicBezTo>
                      <a:pt x="71" y="166"/>
                      <a:pt x="71" y="166"/>
                      <a:pt x="71" y="166"/>
                    </a:cubicBezTo>
                    <a:cubicBezTo>
                      <a:pt x="79" y="166"/>
                      <a:pt x="79" y="166"/>
                      <a:pt x="79" y="166"/>
                    </a:cubicBezTo>
                    <a:cubicBezTo>
                      <a:pt x="79" y="151"/>
                      <a:pt x="79" y="151"/>
                      <a:pt x="79" y="151"/>
                    </a:cubicBezTo>
                    <a:cubicBezTo>
                      <a:pt x="91" y="151"/>
                      <a:pt x="91" y="151"/>
                      <a:pt x="91" y="151"/>
                    </a:cubicBezTo>
                    <a:cubicBezTo>
                      <a:pt x="91" y="114"/>
                      <a:pt x="91" y="114"/>
                      <a:pt x="91" y="114"/>
                    </a:cubicBezTo>
                    <a:cubicBezTo>
                      <a:pt x="110" y="104"/>
                      <a:pt x="122" y="84"/>
                      <a:pt x="122" y="61"/>
                    </a:cubicBezTo>
                    <a:cubicBezTo>
                      <a:pt x="122" y="28"/>
                      <a:pt x="95" y="0"/>
                      <a:pt x="61" y="0"/>
                    </a:cubicBezTo>
                    <a:cubicBezTo>
                      <a:pt x="28" y="0"/>
                      <a:pt x="0" y="28"/>
                      <a:pt x="0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endParaRPr>
              </a:p>
            </p:txBody>
          </p:sp>
          <p:sp>
            <p:nvSpPr>
              <p:cNvPr id="167" name="Freeform 10"/>
              <p:cNvSpPr>
                <a:spLocks/>
              </p:cNvSpPr>
              <p:nvPr/>
            </p:nvSpPr>
            <p:spPr bwMode="auto">
              <a:xfrm>
                <a:off x="-3235325" y="6938963"/>
                <a:ext cx="2992437" cy="671513"/>
              </a:xfrm>
              <a:custGeom>
                <a:avLst/>
                <a:gdLst>
                  <a:gd name="T0" fmla="*/ 777 w 1885"/>
                  <a:gd name="T1" fmla="*/ 313 h 423"/>
                  <a:gd name="T2" fmla="*/ 777 w 1885"/>
                  <a:gd name="T3" fmla="*/ 143 h 423"/>
                  <a:gd name="T4" fmla="*/ 685 w 1885"/>
                  <a:gd name="T5" fmla="*/ 143 h 423"/>
                  <a:gd name="T6" fmla="*/ 685 w 1885"/>
                  <a:gd name="T7" fmla="*/ 0 h 423"/>
                  <a:gd name="T8" fmla="*/ 173 w 1885"/>
                  <a:gd name="T9" fmla="*/ 0 h 423"/>
                  <a:gd name="T10" fmla="*/ 173 w 1885"/>
                  <a:gd name="T11" fmla="*/ 143 h 423"/>
                  <a:gd name="T12" fmla="*/ 80 w 1885"/>
                  <a:gd name="T13" fmla="*/ 143 h 423"/>
                  <a:gd name="T14" fmla="*/ 80 w 1885"/>
                  <a:gd name="T15" fmla="*/ 313 h 423"/>
                  <a:gd name="T16" fmla="*/ 0 w 1885"/>
                  <a:gd name="T17" fmla="*/ 313 h 423"/>
                  <a:gd name="T18" fmla="*/ 0 w 1885"/>
                  <a:gd name="T19" fmla="*/ 423 h 423"/>
                  <a:gd name="T20" fmla="*/ 1885 w 1885"/>
                  <a:gd name="T21" fmla="*/ 423 h 423"/>
                  <a:gd name="T22" fmla="*/ 1885 w 1885"/>
                  <a:gd name="T23" fmla="*/ 313 h 423"/>
                  <a:gd name="T24" fmla="*/ 777 w 1885"/>
                  <a:gd name="T25" fmla="*/ 313 h 4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85" h="423">
                    <a:moveTo>
                      <a:pt x="777" y="313"/>
                    </a:moveTo>
                    <a:lnTo>
                      <a:pt x="777" y="143"/>
                    </a:lnTo>
                    <a:lnTo>
                      <a:pt x="685" y="143"/>
                    </a:lnTo>
                    <a:lnTo>
                      <a:pt x="685" y="0"/>
                    </a:lnTo>
                    <a:lnTo>
                      <a:pt x="173" y="0"/>
                    </a:lnTo>
                    <a:lnTo>
                      <a:pt x="173" y="143"/>
                    </a:lnTo>
                    <a:lnTo>
                      <a:pt x="80" y="143"/>
                    </a:lnTo>
                    <a:lnTo>
                      <a:pt x="80" y="313"/>
                    </a:lnTo>
                    <a:lnTo>
                      <a:pt x="0" y="313"/>
                    </a:lnTo>
                    <a:lnTo>
                      <a:pt x="0" y="423"/>
                    </a:lnTo>
                    <a:lnTo>
                      <a:pt x="1885" y="423"/>
                    </a:lnTo>
                    <a:lnTo>
                      <a:pt x="1885" y="313"/>
                    </a:lnTo>
                    <a:lnTo>
                      <a:pt x="777" y="3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endParaRPr>
              </a:p>
            </p:txBody>
          </p:sp>
          <p:sp>
            <p:nvSpPr>
              <p:cNvPr id="168" name="Freeform 11"/>
              <p:cNvSpPr>
                <a:spLocks/>
              </p:cNvSpPr>
              <p:nvPr/>
            </p:nvSpPr>
            <p:spPr bwMode="auto">
              <a:xfrm>
                <a:off x="-3100388" y="5813425"/>
                <a:ext cx="1009650" cy="1004888"/>
              </a:xfrm>
              <a:custGeom>
                <a:avLst/>
                <a:gdLst>
                  <a:gd name="T0" fmla="*/ 0 w 268"/>
                  <a:gd name="T1" fmla="*/ 55 h 267"/>
                  <a:gd name="T2" fmla="*/ 53 w 268"/>
                  <a:gd name="T3" fmla="*/ 203 h 267"/>
                  <a:gd name="T4" fmla="*/ 15 w 268"/>
                  <a:gd name="T5" fmla="*/ 203 h 267"/>
                  <a:gd name="T6" fmla="*/ 15 w 268"/>
                  <a:gd name="T7" fmla="*/ 267 h 267"/>
                  <a:gd name="T8" fmla="*/ 268 w 268"/>
                  <a:gd name="T9" fmla="*/ 267 h 267"/>
                  <a:gd name="T10" fmla="*/ 268 w 268"/>
                  <a:gd name="T11" fmla="*/ 203 h 267"/>
                  <a:gd name="T12" fmla="*/ 230 w 268"/>
                  <a:gd name="T13" fmla="*/ 203 h 267"/>
                  <a:gd name="T14" fmla="*/ 131 w 268"/>
                  <a:gd name="T15" fmla="*/ 0 h 267"/>
                  <a:gd name="T16" fmla="*/ 15 w 268"/>
                  <a:gd name="T17" fmla="*/ 56 h 267"/>
                  <a:gd name="T18" fmla="*/ 0 w 268"/>
                  <a:gd name="T19" fmla="*/ 55 h 2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68" h="267">
                    <a:moveTo>
                      <a:pt x="0" y="55"/>
                    </a:moveTo>
                    <a:cubicBezTo>
                      <a:pt x="53" y="203"/>
                      <a:pt x="53" y="203"/>
                      <a:pt x="53" y="203"/>
                    </a:cubicBezTo>
                    <a:cubicBezTo>
                      <a:pt x="15" y="203"/>
                      <a:pt x="15" y="203"/>
                      <a:pt x="15" y="203"/>
                    </a:cubicBezTo>
                    <a:cubicBezTo>
                      <a:pt x="15" y="267"/>
                      <a:pt x="15" y="267"/>
                      <a:pt x="15" y="267"/>
                    </a:cubicBezTo>
                    <a:cubicBezTo>
                      <a:pt x="268" y="267"/>
                      <a:pt x="268" y="267"/>
                      <a:pt x="268" y="267"/>
                    </a:cubicBezTo>
                    <a:cubicBezTo>
                      <a:pt x="268" y="203"/>
                      <a:pt x="268" y="203"/>
                      <a:pt x="268" y="203"/>
                    </a:cubicBezTo>
                    <a:cubicBezTo>
                      <a:pt x="230" y="203"/>
                      <a:pt x="230" y="203"/>
                      <a:pt x="230" y="203"/>
                    </a:cubicBezTo>
                    <a:cubicBezTo>
                      <a:pt x="131" y="0"/>
                      <a:pt x="131" y="0"/>
                      <a:pt x="131" y="0"/>
                    </a:cubicBezTo>
                    <a:cubicBezTo>
                      <a:pt x="104" y="34"/>
                      <a:pt x="62" y="56"/>
                      <a:pt x="15" y="56"/>
                    </a:cubicBezTo>
                    <a:cubicBezTo>
                      <a:pt x="10" y="56"/>
                      <a:pt x="5" y="56"/>
                      <a:pt x="0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endParaRPr>
              </a:p>
            </p:txBody>
          </p:sp>
          <p:sp>
            <p:nvSpPr>
              <p:cNvPr id="169" name="Freeform 12"/>
              <p:cNvSpPr>
                <a:spLocks/>
              </p:cNvSpPr>
              <p:nvPr/>
            </p:nvSpPr>
            <p:spPr bwMode="auto">
              <a:xfrm>
                <a:off x="-2562225" y="5251450"/>
                <a:ext cx="719137" cy="493713"/>
              </a:xfrm>
              <a:custGeom>
                <a:avLst/>
                <a:gdLst>
                  <a:gd name="T0" fmla="*/ 186 w 191"/>
                  <a:gd name="T1" fmla="*/ 114 h 131"/>
                  <a:gd name="T2" fmla="*/ 174 w 191"/>
                  <a:gd name="T3" fmla="*/ 64 h 131"/>
                  <a:gd name="T4" fmla="*/ 191 w 191"/>
                  <a:gd name="T5" fmla="*/ 5 h 131"/>
                  <a:gd name="T6" fmla="*/ 9 w 191"/>
                  <a:gd name="T7" fmla="*/ 0 h 131"/>
                  <a:gd name="T8" fmla="*/ 20 w 191"/>
                  <a:gd name="T9" fmla="*/ 57 h 131"/>
                  <a:gd name="T10" fmla="*/ 0 w 191"/>
                  <a:gd name="T11" fmla="*/ 131 h 131"/>
                  <a:gd name="T12" fmla="*/ 186 w 191"/>
                  <a:gd name="T13" fmla="*/ 114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1" h="131">
                    <a:moveTo>
                      <a:pt x="186" y="114"/>
                    </a:moveTo>
                    <a:cubicBezTo>
                      <a:pt x="179" y="99"/>
                      <a:pt x="174" y="82"/>
                      <a:pt x="174" y="64"/>
                    </a:cubicBezTo>
                    <a:cubicBezTo>
                      <a:pt x="174" y="42"/>
                      <a:pt x="180" y="22"/>
                      <a:pt x="191" y="5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16" y="17"/>
                      <a:pt x="20" y="37"/>
                      <a:pt x="20" y="57"/>
                    </a:cubicBezTo>
                    <a:cubicBezTo>
                      <a:pt x="20" y="84"/>
                      <a:pt x="13" y="109"/>
                      <a:pt x="0" y="131"/>
                    </a:cubicBezTo>
                    <a:lnTo>
                      <a:pt x="186" y="1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endParaRPr>
              </a:p>
            </p:txBody>
          </p:sp>
          <p:sp>
            <p:nvSpPr>
              <p:cNvPr id="170" name="Freeform 13"/>
              <p:cNvSpPr>
                <a:spLocks/>
              </p:cNvSpPr>
              <p:nvPr/>
            </p:nvSpPr>
            <p:spPr bwMode="auto">
              <a:xfrm>
                <a:off x="-1447800" y="5699125"/>
                <a:ext cx="877887" cy="957263"/>
              </a:xfrm>
              <a:custGeom>
                <a:avLst/>
                <a:gdLst>
                  <a:gd name="T0" fmla="*/ 155 w 233"/>
                  <a:gd name="T1" fmla="*/ 254 h 254"/>
                  <a:gd name="T2" fmla="*/ 233 w 233"/>
                  <a:gd name="T3" fmla="*/ 197 h 254"/>
                  <a:gd name="T4" fmla="*/ 86 w 233"/>
                  <a:gd name="T5" fmla="*/ 0 h 254"/>
                  <a:gd name="T6" fmla="*/ 0 w 233"/>
                  <a:gd name="T7" fmla="*/ 55 h 254"/>
                  <a:gd name="T8" fmla="*/ 155 w 233"/>
                  <a:gd name="T9" fmla="*/ 254 h 2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3" h="254">
                    <a:moveTo>
                      <a:pt x="155" y="254"/>
                    </a:moveTo>
                    <a:cubicBezTo>
                      <a:pt x="166" y="222"/>
                      <a:pt x="197" y="198"/>
                      <a:pt x="233" y="197"/>
                    </a:cubicBezTo>
                    <a:cubicBezTo>
                      <a:pt x="86" y="0"/>
                      <a:pt x="86" y="0"/>
                      <a:pt x="86" y="0"/>
                    </a:cubicBezTo>
                    <a:cubicBezTo>
                      <a:pt x="68" y="30"/>
                      <a:pt x="37" y="52"/>
                      <a:pt x="0" y="55"/>
                    </a:cubicBezTo>
                    <a:lnTo>
                      <a:pt x="155" y="25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endParaRPr>
              </a:p>
            </p:txBody>
          </p:sp>
        </p:grpSp>
        <p:grpSp>
          <p:nvGrpSpPr>
            <p:cNvPr id="171" name="Group 170"/>
            <p:cNvGrpSpPr/>
            <p:nvPr/>
          </p:nvGrpSpPr>
          <p:grpSpPr>
            <a:xfrm>
              <a:off x="1232615" y="2749945"/>
              <a:ext cx="277446" cy="459522"/>
              <a:chOff x="2981515" y="4282797"/>
              <a:chExt cx="371475" cy="615261"/>
            </a:xfrm>
          </p:grpSpPr>
          <p:sp>
            <p:nvSpPr>
              <p:cNvPr id="172" name="Freeform 13"/>
              <p:cNvSpPr>
                <a:spLocks noEditPoints="1"/>
              </p:cNvSpPr>
              <p:nvPr/>
            </p:nvSpPr>
            <p:spPr bwMode="auto">
              <a:xfrm>
                <a:off x="2981515" y="4282797"/>
                <a:ext cx="313163" cy="211117"/>
              </a:xfrm>
              <a:custGeom>
                <a:avLst/>
                <a:gdLst>
                  <a:gd name="T0" fmla="*/ 0 w 1783"/>
                  <a:gd name="T1" fmla="*/ 1202 h 1202"/>
                  <a:gd name="T2" fmla="*/ 1783 w 1783"/>
                  <a:gd name="T3" fmla="*/ 1202 h 1202"/>
                  <a:gd name="T4" fmla="*/ 1783 w 1783"/>
                  <a:gd name="T5" fmla="*/ 0 h 1202"/>
                  <a:gd name="T6" fmla="*/ 0 w 1783"/>
                  <a:gd name="T7" fmla="*/ 0 h 1202"/>
                  <a:gd name="T8" fmla="*/ 0 w 1783"/>
                  <a:gd name="T9" fmla="*/ 1202 h 1202"/>
                  <a:gd name="T10" fmla="*/ 152 w 1783"/>
                  <a:gd name="T11" fmla="*/ 154 h 1202"/>
                  <a:gd name="T12" fmla="*/ 1631 w 1783"/>
                  <a:gd name="T13" fmla="*/ 154 h 1202"/>
                  <a:gd name="T14" fmla="*/ 1631 w 1783"/>
                  <a:gd name="T15" fmla="*/ 1048 h 1202"/>
                  <a:gd name="T16" fmla="*/ 152 w 1783"/>
                  <a:gd name="T17" fmla="*/ 1048 h 1202"/>
                  <a:gd name="T18" fmla="*/ 152 w 1783"/>
                  <a:gd name="T19" fmla="*/ 154 h 1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83" h="1202">
                    <a:moveTo>
                      <a:pt x="0" y="1202"/>
                    </a:moveTo>
                    <a:lnTo>
                      <a:pt x="1783" y="1202"/>
                    </a:lnTo>
                    <a:lnTo>
                      <a:pt x="1783" y="0"/>
                    </a:lnTo>
                    <a:lnTo>
                      <a:pt x="0" y="0"/>
                    </a:lnTo>
                    <a:lnTo>
                      <a:pt x="0" y="1202"/>
                    </a:lnTo>
                    <a:close/>
                    <a:moveTo>
                      <a:pt x="152" y="154"/>
                    </a:moveTo>
                    <a:lnTo>
                      <a:pt x="1631" y="154"/>
                    </a:lnTo>
                    <a:lnTo>
                      <a:pt x="1631" y="1048"/>
                    </a:lnTo>
                    <a:lnTo>
                      <a:pt x="152" y="1048"/>
                    </a:lnTo>
                    <a:lnTo>
                      <a:pt x="152" y="15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endParaRPr>
              </a:p>
            </p:txBody>
          </p:sp>
          <p:sp>
            <p:nvSpPr>
              <p:cNvPr id="173" name="Rectangle 14"/>
              <p:cNvSpPr>
                <a:spLocks noChangeArrowheads="1"/>
              </p:cNvSpPr>
              <p:nvPr/>
            </p:nvSpPr>
            <p:spPr bwMode="auto">
              <a:xfrm>
                <a:off x="3311364" y="4329341"/>
                <a:ext cx="41626" cy="11978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endParaRPr>
              </a:p>
            </p:txBody>
          </p:sp>
          <p:sp>
            <p:nvSpPr>
              <p:cNvPr id="174" name="Freeform 15"/>
              <p:cNvSpPr>
                <a:spLocks/>
              </p:cNvSpPr>
              <p:nvPr/>
            </p:nvSpPr>
            <p:spPr bwMode="auto">
              <a:xfrm>
                <a:off x="2981515" y="4511478"/>
                <a:ext cx="313163" cy="386580"/>
              </a:xfrm>
              <a:custGeom>
                <a:avLst/>
                <a:gdLst>
                  <a:gd name="T0" fmla="*/ 1311 w 1783"/>
                  <a:gd name="T1" fmla="*/ 0 h 2201"/>
                  <a:gd name="T2" fmla="*/ 550 w 1783"/>
                  <a:gd name="T3" fmla="*/ 0 h 2201"/>
                  <a:gd name="T4" fmla="*/ 550 w 1783"/>
                  <a:gd name="T5" fmla="*/ 2069 h 2201"/>
                  <a:gd name="T6" fmla="*/ 0 w 1783"/>
                  <a:gd name="T7" fmla="*/ 2069 h 2201"/>
                  <a:gd name="T8" fmla="*/ 0 w 1783"/>
                  <a:gd name="T9" fmla="*/ 2201 h 2201"/>
                  <a:gd name="T10" fmla="*/ 1783 w 1783"/>
                  <a:gd name="T11" fmla="*/ 2201 h 2201"/>
                  <a:gd name="T12" fmla="*/ 1783 w 1783"/>
                  <a:gd name="T13" fmla="*/ 2069 h 2201"/>
                  <a:gd name="T14" fmla="*/ 1311 w 1783"/>
                  <a:gd name="T15" fmla="*/ 2069 h 2201"/>
                  <a:gd name="T16" fmla="*/ 1311 w 1783"/>
                  <a:gd name="T17" fmla="*/ 0 h 2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83" h="2201">
                    <a:moveTo>
                      <a:pt x="1311" y="0"/>
                    </a:moveTo>
                    <a:lnTo>
                      <a:pt x="550" y="0"/>
                    </a:lnTo>
                    <a:lnTo>
                      <a:pt x="550" y="2069"/>
                    </a:lnTo>
                    <a:lnTo>
                      <a:pt x="0" y="2069"/>
                    </a:lnTo>
                    <a:lnTo>
                      <a:pt x="0" y="2201"/>
                    </a:lnTo>
                    <a:lnTo>
                      <a:pt x="1783" y="2201"/>
                    </a:lnTo>
                    <a:lnTo>
                      <a:pt x="1783" y="2069"/>
                    </a:lnTo>
                    <a:lnTo>
                      <a:pt x="1311" y="2069"/>
                    </a:lnTo>
                    <a:lnTo>
                      <a:pt x="1311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endParaRPr>
              </a:p>
            </p:txBody>
          </p:sp>
        </p:grpSp>
        <p:grpSp>
          <p:nvGrpSpPr>
            <p:cNvPr id="180" name="Group 179"/>
            <p:cNvGrpSpPr/>
            <p:nvPr/>
          </p:nvGrpSpPr>
          <p:grpSpPr>
            <a:xfrm>
              <a:off x="635992" y="2749945"/>
              <a:ext cx="277446" cy="459522"/>
              <a:chOff x="2981515" y="4282797"/>
              <a:chExt cx="371475" cy="615261"/>
            </a:xfrm>
          </p:grpSpPr>
          <p:sp>
            <p:nvSpPr>
              <p:cNvPr id="181" name="Freeform 13"/>
              <p:cNvSpPr>
                <a:spLocks noEditPoints="1"/>
              </p:cNvSpPr>
              <p:nvPr/>
            </p:nvSpPr>
            <p:spPr bwMode="auto">
              <a:xfrm>
                <a:off x="2981515" y="4282797"/>
                <a:ext cx="313163" cy="211117"/>
              </a:xfrm>
              <a:custGeom>
                <a:avLst/>
                <a:gdLst>
                  <a:gd name="T0" fmla="*/ 0 w 1783"/>
                  <a:gd name="T1" fmla="*/ 1202 h 1202"/>
                  <a:gd name="T2" fmla="*/ 1783 w 1783"/>
                  <a:gd name="T3" fmla="*/ 1202 h 1202"/>
                  <a:gd name="T4" fmla="*/ 1783 w 1783"/>
                  <a:gd name="T5" fmla="*/ 0 h 1202"/>
                  <a:gd name="T6" fmla="*/ 0 w 1783"/>
                  <a:gd name="T7" fmla="*/ 0 h 1202"/>
                  <a:gd name="T8" fmla="*/ 0 w 1783"/>
                  <a:gd name="T9" fmla="*/ 1202 h 1202"/>
                  <a:gd name="T10" fmla="*/ 152 w 1783"/>
                  <a:gd name="T11" fmla="*/ 154 h 1202"/>
                  <a:gd name="T12" fmla="*/ 1631 w 1783"/>
                  <a:gd name="T13" fmla="*/ 154 h 1202"/>
                  <a:gd name="T14" fmla="*/ 1631 w 1783"/>
                  <a:gd name="T15" fmla="*/ 1048 h 1202"/>
                  <a:gd name="T16" fmla="*/ 152 w 1783"/>
                  <a:gd name="T17" fmla="*/ 1048 h 1202"/>
                  <a:gd name="T18" fmla="*/ 152 w 1783"/>
                  <a:gd name="T19" fmla="*/ 154 h 1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83" h="1202">
                    <a:moveTo>
                      <a:pt x="0" y="1202"/>
                    </a:moveTo>
                    <a:lnTo>
                      <a:pt x="1783" y="1202"/>
                    </a:lnTo>
                    <a:lnTo>
                      <a:pt x="1783" y="0"/>
                    </a:lnTo>
                    <a:lnTo>
                      <a:pt x="0" y="0"/>
                    </a:lnTo>
                    <a:lnTo>
                      <a:pt x="0" y="1202"/>
                    </a:lnTo>
                    <a:close/>
                    <a:moveTo>
                      <a:pt x="152" y="154"/>
                    </a:moveTo>
                    <a:lnTo>
                      <a:pt x="1631" y="154"/>
                    </a:lnTo>
                    <a:lnTo>
                      <a:pt x="1631" y="1048"/>
                    </a:lnTo>
                    <a:lnTo>
                      <a:pt x="152" y="1048"/>
                    </a:lnTo>
                    <a:lnTo>
                      <a:pt x="152" y="15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endParaRPr>
              </a:p>
            </p:txBody>
          </p:sp>
          <p:sp>
            <p:nvSpPr>
              <p:cNvPr id="182" name="Rectangle 14"/>
              <p:cNvSpPr>
                <a:spLocks noChangeArrowheads="1"/>
              </p:cNvSpPr>
              <p:nvPr/>
            </p:nvSpPr>
            <p:spPr bwMode="auto">
              <a:xfrm>
                <a:off x="3311364" y="4329341"/>
                <a:ext cx="41626" cy="11978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endParaRPr>
              </a:p>
            </p:txBody>
          </p:sp>
          <p:sp>
            <p:nvSpPr>
              <p:cNvPr id="183" name="Freeform 15"/>
              <p:cNvSpPr>
                <a:spLocks/>
              </p:cNvSpPr>
              <p:nvPr/>
            </p:nvSpPr>
            <p:spPr bwMode="auto">
              <a:xfrm>
                <a:off x="2981515" y="4511478"/>
                <a:ext cx="313163" cy="386580"/>
              </a:xfrm>
              <a:custGeom>
                <a:avLst/>
                <a:gdLst>
                  <a:gd name="T0" fmla="*/ 1311 w 1783"/>
                  <a:gd name="T1" fmla="*/ 0 h 2201"/>
                  <a:gd name="T2" fmla="*/ 550 w 1783"/>
                  <a:gd name="T3" fmla="*/ 0 h 2201"/>
                  <a:gd name="T4" fmla="*/ 550 w 1783"/>
                  <a:gd name="T5" fmla="*/ 2069 h 2201"/>
                  <a:gd name="T6" fmla="*/ 0 w 1783"/>
                  <a:gd name="T7" fmla="*/ 2069 h 2201"/>
                  <a:gd name="T8" fmla="*/ 0 w 1783"/>
                  <a:gd name="T9" fmla="*/ 2201 h 2201"/>
                  <a:gd name="T10" fmla="*/ 1783 w 1783"/>
                  <a:gd name="T11" fmla="*/ 2201 h 2201"/>
                  <a:gd name="T12" fmla="*/ 1783 w 1783"/>
                  <a:gd name="T13" fmla="*/ 2069 h 2201"/>
                  <a:gd name="T14" fmla="*/ 1311 w 1783"/>
                  <a:gd name="T15" fmla="*/ 2069 h 2201"/>
                  <a:gd name="T16" fmla="*/ 1311 w 1783"/>
                  <a:gd name="T17" fmla="*/ 0 h 2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83" h="2201">
                    <a:moveTo>
                      <a:pt x="1311" y="0"/>
                    </a:moveTo>
                    <a:lnTo>
                      <a:pt x="550" y="0"/>
                    </a:lnTo>
                    <a:lnTo>
                      <a:pt x="550" y="2069"/>
                    </a:lnTo>
                    <a:lnTo>
                      <a:pt x="0" y="2069"/>
                    </a:lnTo>
                    <a:lnTo>
                      <a:pt x="0" y="2201"/>
                    </a:lnTo>
                    <a:lnTo>
                      <a:pt x="1783" y="2201"/>
                    </a:lnTo>
                    <a:lnTo>
                      <a:pt x="1783" y="2069"/>
                    </a:lnTo>
                    <a:lnTo>
                      <a:pt x="1311" y="2069"/>
                    </a:lnTo>
                    <a:lnTo>
                      <a:pt x="1311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2102145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Devices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19025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5-30629_Build_Template_WHITE">
  <a:themeElements>
    <a:clrScheme name="Build 2015">
      <a:dk1>
        <a:srgbClr val="404040"/>
      </a:dk1>
      <a:lt1>
        <a:srgbClr val="FFFFFF"/>
      </a:lt1>
      <a:dk2>
        <a:srgbClr val="00188F"/>
      </a:dk2>
      <a:lt2>
        <a:srgbClr val="FFFFFF"/>
      </a:lt2>
      <a:accent1>
        <a:srgbClr val="00188F"/>
      </a:accent1>
      <a:accent2>
        <a:srgbClr val="00BCF2"/>
      </a:accent2>
      <a:accent3>
        <a:srgbClr val="B4A0FF"/>
      </a:accent3>
      <a:accent4>
        <a:srgbClr val="BAD80A"/>
      </a:accent4>
      <a:accent5>
        <a:srgbClr val="FF8C00"/>
      </a:accent5>
      <a:accent6>
        <a:srgbClr val="00B294"/>
      </a:accent6>
      <a:hlink>
        <a:srgbClr val="00BCF2"/>
      </a:hlink>
      <a:folHlink>
        <a:srgbClr val="00BCF2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lIns="91440" tIns="91440" rIns="34294" bIns="34294" anchor="b" anchorCtr="0"/>
      <a:lstStyle>
        <a:defPPr defTabSz="932406">
          <a:defRPr sz="8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uild_2015_Template.potx" id="{989475B9-DB6C-4EAF-8622-952BB3581377}" vid="{3DC98DF2-15D7-439F-8B72-0561DF431F4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item1.xml><?xml version="1.0" encoding="utf-8"?>
<Control xmlns="http://schemas.microsoft.com/VisualStudio/2011/storyboarding/control">
  <Id Name="efe5a390-2970-49e9-af59-9713de369ad9" Revision="1" Stencil="System.MyShapes" StencilVersion="1.0"/>
</Control>
</file>

<file path=customXml/item2.xml><?xml version="1.0" encoding="utf-8"?>
<Control xmlns="http://schemas.microsoft.com/VisualStudio/2011/storyboarding/control">
  <Id Name="efe5a390-2970-49e9-af59-9713de369ad9" Revision="1" Stencil="System.MyShapes" StencilVersion="1.0"/>
</Control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A655A170DB5584FB5BF1EFD28586C3A" ma:contentTypeVersion="3" ma:contentTypeDescription="Create a new document." ma:contentTypeScope="" ma:versionID="ac9eeb9d9b9ba19d34f79db8b3e24ee8">
  <xsd:schema xmlns:xsd="http://www.w3.org/2001/XMLSchema" xmlns:xs="http://www.w3.org/2001/XMLSchema" xmlns:p="http://schemas.microsoft.com/office/2006/metadata/properties" xmlns:ns2="2b2dfeed-2da1-4ef4-b600-f5543001ef98" xmlns:ns3="ed015050-a57a-4d39-9cd8-b09b64473eb7" targetNamespace="http://schemas.microsoft.com/office/2006/metadata/properties" ma:root="true" ma:fieldsID="201ee68f6898ad23f8753cba542e5bc7" ns2:_="" ns3:_="">
    <xsd:import namespace="2b2dfeed-2da1-4ef4-b600-f5543001ef98"/>
    <xsd:import namespace="ed015050-a57a-4d39-9cd8-b09b64473eb7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_ShortcutUr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b2dfeed-2da1-4ef4-b600-f5543001ef98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d015050-a57a-4d39-9cd8-b09b64473eb7" elementFormDefault="qualified">
    <xsd:import namespace="http://schemas.microsoft.com/office/2006/documentManagement/types"/>
    <xsd:import namespace="http://schemas.microsoft.com/office/infopath/2007/PartnerControls"/>
    <xsd:element name="_ShortcutUrl" ma:index="10" nillable="true" ma:displayName="_ShortcutUrl" ma:hidden="true" ma:internalName="c000__ShortcutUrl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2b2dfeed-2da1-4ef4-b600-f5543001ef98">
      <UserInfo>
        <DisplayName/>
        <AccountId xsi:nil="true"/>
        <AccountType/>
      </UserInfo>
    </SharedWithUsers>
    <_ShortcutUrl xmlns="ed015050-a57a-4d39-9cd8-b09b64473eb7">
      <Url xsi:nil="true"/>
      <Description xsi:nil="true"/>
    </_ShortcutUrl>
  </documentManagement>
</p:properties>
</file>

<file path=customXml/item5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09F2354-96C1-4297-859C-D88A853443FE}">
  <ds:schemaRefs>
    <ds:schemaRef ds:uri="http://schemas.microsoft.com/VisualStudio/2011/storyboarding/control"/>
  </ds:schemaRefs>
</ds:datastoreItem>
</file>

<file path=customXml/itemProps2.xml><?xml version="1.0" encoding="utf-8"?>
<ds:datastoreItem xmlns:ds="http://schemas.openxmlformats.org/officeDocument/2006/customXml" ds:itemID="{677D6579-22AD-4A80-9B8A-923346340664}">
  <ds:schemaRefs>
    <ds:schemaRef ds:uri="http://schemas.microsoft.com/VisualStudio/2011/storyboarding/control"/>
  </ds:schemaRefs>
</ds:datastoreItem>
</file>

<file path=customXml/itemProps3.xml><?xml version="1.0" encoding="utf-8"?>
<ds:datastoreItem xmlns:ds="http://schemas.openxmlformats.org/officeDocument/2006/customXml" ds:itemID="{E2D80EEE-13AE-464A-A252-3E3C532E44E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b2dfeed-2da1-4ef4-b600-f5543001ef98"/>
    <ds:schemaRef ds:uri="ed015050-a57a-4d39-9cd8-b09b64473eb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4.xml><?xml version="1.0" encoding="utf-8"?>
<ds:datastoreItem xmlns:ds="http://schemas.openxmlformats.org/officeDocument/2006/customXml" ds:itemID="{F990F116-B58F-4255-B05B-DA3808E0E5C6}">
  <ds:schemaRefs>
    <ds:schemaRef ds:uri="http://purl.org/dc/elements/1.1/"/>
    <ds:schemaRef ds:uri="http://schemas.openxmlformats.org/package/2006/metadata/core-properties"/>
    <ds:schemaRef ds:uri="http://purl.org/dc/terms/"/>
    <ds:schemaRef ds:uri="ed015050-a57a-4d39-9cd8-b09b64473eb7"/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2b2dfeed-2da1-4ef4-b600-f5543001ef98"/>
    <ds:schemaRef ds:uri="http://www.w3.org/XML/1998/namespace"/>
    <ds:schemaRef ds:uri="http://purl.org/dc/dcmitype/"/>
  </ds:schemaRefs>
</ds:datastoreItem>
</file>

<file path=customXml/itemProps5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Build_2015_Template</Template>
  <TotalTime>1749</TotalTime>
  <Words>755</Words>
  <Application>Microsoft Office PowerPoint</Application>
  <PresentationFormat>Custom</PresentationFormat>
  <Paragraphs>203</Paragraphs>
  <Slides>30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44" baseType="lpstr">
      <vt:lpstr>Arial</vt:lpstr>
      <vt:lpstr>Avenir LT Pro 45 Book</vt:lpstr>
      <vt:lpstr>Calibri</vt:lpstr>
      <vt:lpstr>Consolas</vt:lpstr>
      <vt:lpstr>MS PGothic</vt:lpstr>
      <vt:lpstr>MS PGothic</vt:lpstr>
      <vt:lpstr>Segoe</vt:lpstr>
      <vt:lpstr>Segoe UI</vt:lpstr>
      <vt:lpstr>Segoe UI Light</vt:lpstr>
      <vt:lpstr>Segoe UI Semibold</vt:lpstr>
      <vt:lpstr>Segoe UI Semilight</vt:lpstr>
      <vt:lpstr>Webdings</vt:lpstr>
      <vt:lpstr>Wingdings</vt:lpstr>
      <vt:lpstr>5-30629_Build_Template_WHITE</vt:lpstr>
      <vt:lpstr>PowerPoint Presentation</vt:lpstr>
      <vt:lpstr>Modernizando las fábricas con Azure IoT hacia el concepto de Factorías 4.0</vt:lpstr>
      <vt:lpstr>PowerPoint Presentation</vt:lpstr>
      <vt:lpstr>PowerPoint Presentation</vt:lpstr>
      <vt:lpstr>IIoT</vt:lpstr>
      <vt:lpstr>Defining Internet of Things </vt:lpstr>
      <vt:lpstr>IoT Integration Patterns</vt:lpstr>
      <vt:lpstr>Industrial Internet of Things</vt:lpstr>
      <vt:lpstr>Devices</vt:lpstr>
      <vt:lpstr>Devices</vt:lpstr>
      <vt:lpstr>Device Gateways</vt:lpstr>
      <vt:lpstr>Device Gateways components</vt:lpstr>
      <vt:lpstr>Protocols and connectivity</vt:lpstr>
      <vt:lpstr>Azure IoT</vt:lpstr>
      <vt:lpstr>Microsoft Azure IoT Suite</vt:lpstr>
      <vt:lpstr>Azure IoT Services</vt:lpstr>
      <vt:lpstr>Azure Event Hubs</vt:lpstr>
      <vt:lpstr>Azure Stream Analytics</vt:lpstr>
      <vt:lpstr>Azure Machine Learning</vt:lpstr>
      <vt:lpstr>Machine Learning Patterns</vt:lpstr>
      <vt:lpstr>Machine Learning Use of cases</vt:lpstr>
      <vt:lpstr>DENIoT 4.0</vt:lpstr>
      <vt:lpstr>What’s the Industry 4.0?</vt:lpstr>
      <vt:lpstr>What’s the Industry 4.0?</vt:lpstr>
      <vt:lpstr>DENIoT Concept</vt:lpstr>
      <vt:lpstr>DENIoT Architecture</vt:lpstr>
      <vt:lpstr>DEMO</vt:lpstr>
      <vt:lpstr>PowerPoint Presentation</vt:lpstr>
      <vt:lpstr>PowerPoint Presentation</vt:lpstr>
      <vt:lpstr>Getting Started</vt:lpstr>
    </vt:vector>
  </TitlesOfParts>
  <Manager/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Build 2015</dc:subject>
  <dc:creator>Andrew Clinick</dc:creator>
  <cp:keywords>Build 2015</cp:keywords>
  <dc:description>Template: Mitchell Derrey, Silver Fox Productions
Formatting: 
Audience Type:</dc:description>
  <cp:lastModifiedBy>Alberto Díaz Martín</cp:lastModifiedBy>
  <cp:revision>112</cp:revision>
  <dcterms:created xsi:type="dcterms:W3CDTF">2015-04-07T19:39:07Z</dcterms:created>
  <dcterms:modified xsi:type="dcterms:W3CDTF">2016-02-20T18:09:47Z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0x0101000A655A170DB5584FB5BF1EFD28586C3A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>173;#Moscone Center|d4f36a2e-dd0d-4424-990f-7c93b4e9f063</vt:lpwstr>
  </property>
  <property fmtid="{D5CDD505-2E9C-101B-9397-08002B2CF9AE}" pid="7" name="Track">
    <vt:lpwstr/>
  </property>
  <property fmtid="{D5CDD505-2E9C-101B-9397-08002B2CF9AE}" pid="8" name="Event Location">
    <vt:lpwstr>172;#San Francisco|84dfcb53-432b-499d-8965-93d483d36b4a</vt:lpwstr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Audience1">
    <vt:lpwstr/>
  </property>
  <property fmtid="{D5CDD505-2E9C-101B-9397-08002B2CF9AE}" pid="12" name="TaxKeyword">
    <vt:lpwstr>170;#Build 2015|54419920-0a06-43b0-b2df-79127b266d93</vt:lpwstr>
  </property>
  <property fmtid="{D5CDD505-2E9C-101B-9397-08002B2CF9AE}" pid="13" name="Event Name">
    <vt:lpwstr>171;#BUILD|58542b36-5bf5-46a6-a53f-a41fb7a73785</vt:lpwstr>
  </property>
  <property fmtid="{D5CDD505-2E9C-101B-9397-08002B2CF9AE}" pid="14" name="Tfs.IsStoryboard">
    <vt:bool>true</vt:bool>
  </property>
  <property fmtid="{D5CDD505-2E9C-101B-9397-08002B2CF9AE}" pid="15" name="_ShortcutUrl">
    <vt:lpwstr>, </vt:lpwstr>
  </property>
  <property fmtid="{D5CDD505-2E9C-101B-9397-08002B2CF9AE}" pid="16" name="Tfs.LastKnownPath">
    <vt:lpwstr>https://ckm-my.sharepoint.com/personal/alberto_diaz_encamina_com/Documents/DENIoT/dotnetspain2016%20-%20Fábricas%204.0.pptx</vt:lpwstr>
  </property>
</Properties>
</file>